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Lst>
  <p:sldSz cy="5143500" cx="9144000"/>
  <p:notesSz cx="6858000" cy="9144000"/>
  <p:embeddedFontLst>
    <p:embeddedFont>
      <p:font typeface="Playfair Display"/>
      <p:regular r:id="rId42"/>
      <p:bold r:id="rId43"/>
      <p:italic r:id="rId44"/>
      <p:boldItalic r:id="rId45"/>
    </p:embeddedFont>
    <p:embeddedFont>
      <p:font typeface="Montserrat"/>
      <p:regular r:id="rId46"/>
      <p:bold r:id="rId47"/>
      <p:italic r:id="rId48"/>
      <p:boldItalic r:id="rId49"/>
    </p:embeddedFont>
    <p:embeddedFont>
      <p:font typeface="Oswald"/>
      <p:regular r:id="rId50"/>
      <p:bold r:id="rId5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ADB3373E-63AD-4F13-A62A-E61212AD6916}">
  <a:tblStyle styleId="{ADB3373E-63AD-4F13-A62A-E61212AD6916}"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20ED96E3-67F2-4DF1-B44F-204685463DE7}" styleName="Table_1">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font" Target="fonts/PlayfairDisplay-regular.fntdata"/><Relationship Id="rId41" Type="http://schemas.openxmlformats.org/officeDocument/2006/relationships/slide" Target="slides/slide35.xml"/><Relationship Id="rId44" Type="http://schemas.openxmlformats.org/officeDocument/2006/relationships/font" Target="fonts/PlayfairDisplay-italic.fntdata"/><Relationship Id="rId43" Type="http://schemas.openxmlformats.org/officeDocument/2006/relationships/font" Target="fonts/PlayfairDisplay-bold.fntdata"/><Relationship Id="rId46" Type="http://schemas.openxmlformats.org/officeDocument/2006/relationships/font" Target="fonts/Montserrat-regular.fntdata"/><Relationship Id="rId45" Type="http://schemas.openxmlformats.org/officeDocument/2006/relationships/font" Target="fonts/PlayfairDisplay-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font" Target="fonts/Montserrat-italic.fntdata"/><Relationship Id="rId47" Type="http://schemas.openxmlformats.org/officeDocument/2006/relationships/font" Target="fonts/Montserrat-bold.fntdata"/><Relationship Id="rId49" Type="http://schemas.openxmlformats.org/officeDocument/2006/relationships/font" Target="fonts/Montserrat-bold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Oswald-bold.fntdata"/><Relationship Id="rId50" Type="http://schemas.openxmlformats.org/officeDocument/2006/relationships/font" Target="fonts/Oswald-regular.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 name="Shape 54"/>
        <p:cNvGrpSpPr/>
        <p:nvPr/>
      </p:nvGrpSpPr>
      <p:grpSpPr>
        <a:xfrm>
          <a:off x="0" y="0"/>
          <a:ext cx="0" cy="0"/>
          <a:chOff x="0" y="0"/>
          <a:chExt cx="0" cy="0"/>
        </a:xfrm>
      </p:grpSpPr>
      <p:sp>
        <p:nvSpPr>
          <p:cNvPr id="55" name="Google Shape;5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6" name="Google Shape;5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5" name="Shape 115"/>
        <p:cNvGrpSpPr/>
        <p:nvPr/>
      </p:nvGrpSpPr>
      <p:grpSpPr>
        <a:xfrm>
          <a:off x="0" y="0"/>
          <a:ext cx="0" cy="0"/>
          <a:chOff x="0" y="0"/>
          <a:chExt cx="0" cy="0"/>
        </a:xfrm>
      </p:grpSpPr>
      <p:sp>
        <p:nvSpPr>
          <p:cNvPr id="116" name="Google Shape;116;g59eeb6981c_12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59eeb6981c_12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1100"/>
              </a:spcBef>
              <a:spcAft>
                <a:spcPts val="0"/>
              </a:spcAft>
              <a:buNone/>
            </a:pPr>
            <a:r>
              <a:rPr lang="en" sz="1050">
                <a:solidFill>
                  <a:schemeClr val="dk2"/>
                </a:solidFill>
              </a:rPr>
              <a:t>The row vector (3072) has the exact same number of elements if you calculate 32*32*3==3072. In order to reshape the row vector, (3072), there are two steps required. The </a:t>
            </a:r>
            <a:r>
              <a:rPr b="1" lang="en" sz="1050">
                <a:solidFill>
                  <a:schemeClr val="dk2"/>
                </a:solidFill>
              </a:rPr>
              <a:t>first</a:t>
            </a:r>
            <a:r>
              <a:rPr lang="en" sz="1050">
                <a:solidFill>
                  <a:schemeClr val="dk2"/>
                </a:solidFill>
              </a:rPr>
              <a:t> step is involved with using </a:t>
            </a:r>
            <a:r>
              <a:rPr b="1" lang="en" sz="1050">
                <a:solidFill>
                  <a:schemeClr val="dk2"/>
                </a:solidFill>
              </a:rPr>
              <a:t>reshape</a:t>
            </a:r>
            <a:r>
              <a:rPr lang="en" sz="1050">
                <a:solidFill>
                  <a:schemeClr val="dk2"/>
                </a:solidFill>
              </a:rPr>
              <a:t> function in numpy, and the </a:t>
            </a:r>
            <a:r>
              <a:rPr b="1" lang="en" sz="1050">
                <a:solidFill>
                  <a:schemeClr val="dk2"/>
                </a:solidFill>
              </a:rPr>
              <a:t>second</a:t>
            </a:r>
            <a:r>
              <a:rPr lang="en" sz="1050">
                <a:solidFill>
                  <a:schemeClr val="dk2"/>
                </a:solidFill>
              </a:rPr>
              <a:t> step is involved with using </a:t>
            </a:r>
            <a:r>
              <a:rPr b="1" lang="en" sz="1050">
                <a:solidFill>
                  <a:schemeClr val="dk2"/>
                </a:solidFill>
              </a:rPr>
              <a:t>transpose</a:t>
            </a:r>
            <a:r>
              <a:rPr lang="en" sz="1050">
                <a:solidFill>
                  <a:schemeClr val="dk2"/>
                </a:solidFill>
              </a:rPr>
              <a:t> function in numpy as well.</a:t>
            </a:r>
            <a:endParaRPr sz="1050">
              <a:solidFill>
                <a:schemeClr val="dk2"/>
              </a:solidFill>
            </a:endParaRPr>
          </a:p>
          <a:p>
            <a:pPr indent="0" lvl="0" marL="0" rtl="0" algn="just">
              <a:lnSpc>
                <a:spcPct val="115000"/>
              </a:lnSpc>
              <a:spcBef>
                <a:spcPts val="1100"/>
              </a:spcBef>
              <a:spcAft>
                <a:spcPts val="0"/>
              </a:spcAft>
              <a:buClr>
                <a:schemeClr val="dk2"/>
              </a:buClr>
              <a:buSzPts val="1100"/>
              <a:buFont typeface="Arial"/>
              <a:buNone/>
            </a:pPr>
            <a:r>
              <a:rPr b="1" lang="en" sz="1050">
                <a:solidFill>
                  <a:schemeClr val="dk2"/>
                </a:solidFill>
              </a:rPr>
              <a:t>Reshape</a:t>
            </a:r>
            <a:r>
              <a:rPr lang="en" sz="1050">
                <a:solidFill>
                  <a:schemeClr val="dk2"/>
                </a:solidFill>
              </a:rPr>
              <a:t> function gives a new shape to an array without changing its data. Here, the phrase </a:t>
            </a:r>
            <a:r>
              <a:rPr b="1" lang="en" sz="1050">
                <a:solidFill>
                  <a:schemeClr val="dk2"/>
                </a:solidFill>
              </a:rPr>
              <a:t>without changing its data</a:t>
            </a:r>
            <a:r>
              <a:rPr lang="en" sz="1050">
                <a:solidFill>
                  <a:schemeClr val="dk2"/>
                </a:solidFill>
              </a:rPr>
              <a:t> is an important part. </a:t>
            </a:r>
            <a:r>
              <a:rPr b="1" lang="en" sz="1050">
                <a:solidFill>
                  <a:schemeClr val="dk2"/>
                </a:solidFill>
              </a:rPr>
              <a:t>reshape</a:t>
            </a:r>
            <a:r>
              <a:rPr lang="en" sz="1050">
                <a:solidFill>
                  <a:schemeClr val="dk2"/>
                </a:solidFill>
              </a:rPr>
              <a:t> operations should be delivered in three more detailed step. The following direction is described in a logical concept.</a:t>
            </a:r>
            <a:endParaRPr sz="1050">
              <a:solidFill>
                <a:schemeClr val="dk2"/>
              </a:solidFill>
            </a:endParaRPr>
          </a:p>
          <a:p>
            <a:pPr indent="-295275" lvl="0" marL="736600" marR="279400" rtl="0" algn="l">
              <a:lnSpc>
                <a:spcPct val="142857"/>
              </a:lnSpc>
              <a:spcBef>
                <a:spcPts val="2200"/>
              </a:spcBef>
              <a:spcAft>
                <a:spcPts val="0"/>
              </a:spcAft>
              <a:buClr>
                <a:schemeClr val="dk2"/>
              </a:buClr>
              <a:buSzPts val="1050"/>
              <a:buAutoNum type="arabicPeriod"/>
            </a:pPr>
            <a:r>
              <a:rPr lang="en" sz="1050">
                <a:solidFill>
                  <a:schemeClr val="dk2"/>
                </a:solidFill>
              </a:rPr>
              <a:t>divide the row vector (3072) into 3 pieces. Each piece corresponds to the each channels.</a:t>
            </a:r>
            <a:endParaRPr sz="1050">
              <a:solidFill>
                <a:schemeClr val="dk2"/>
              </a:solidFill>
            </a:endParaRPr>
          </a:p>
          <a:p>
            <a:pPr indent="-295275" lvl="1" marL="1460500" marR="546100" rtl="0" algn="l">
              <a:lnSpc>
                <a:spcPct val="142857"/>
              </a:lnSpc>
              <a:spcBef>
                <a:spcPts val="0"/>
              </a:spcBef>
              <a:spcAft>
                <a:spcPts val="0"/>
              </a:spcAft>
              <a:buClr>
                <a:schemeClr val="dk2"/>
              </a:buClr>
              <a:buSzPts val="1050"/>
              <a:buChar char="○"/>
            </a:pPr>
            <a:r>
              <a:rPr lang="en" sz="1050">
                <a:solidFill>
                  <a:schemeClr val="dk2"/>
                </a:solidFill>
              </a:rPr>
              <a:t>this results in (3 x 1024) dimension of tensor</a:t>
            </a:r>
            <a:endParaRPr sz="1050">
              <a:solidFill>
                <a:schemeClr val="dk2"/>
              </a:solidFill>
            </a:endParaRPr>
          </a:p>
          <a:p>
            <a:pPr indent="-295275" lvl="0" marL="736600" marR="279400" rtl="0" algn="l">
              <a:lnSpc>
                <a:spcPct val="142857"/>
              </a:lnSpc>
              <a:spcBef>
                <a:spcPts val="0"/>
              </a:spcBef>
              <a:spcAft>
                <a:spcPts val="0"/>
              </a:spcAft>
              <a:buClr>
                <a:schemeClr val="dk2"/>
              </a:buClr>
              <a:buSzPts val="1050"/>
              <a:buAutoNum type="arabicPeriod"/>
            </a:pPr>
            <a:r>
              <a:rPr lang="en" sz="1050">
                <a:solidFill>
                  <a:schemeClr val="dk2"/>
                </a:solidFill>
              </a:rPr>
              <a:t>divide the resulting tensor from the previous step with 32. 32 here means width of an image.</a:t>
            </a:r>
            <a:endParaRPr sz="1050">
              <a:solidFill>
                <a:schemeClr val="dk2"/>
              </a:solidFill>
            </a:endParaRPr>
          </a:p>
          <a:p>
            <a:pPr indent="-295275" lvl="1" marL="1460500" marR="546100" rtl="0" algn="l">
              <a:lnSpc>
                <a:spcPct val="142857"/>
              </a:lnSpc>
              <a:spcBef>
                <a:spcPts val="0"/>
              </a:spcBef>
              <a:spcAft>
                <a:spcPts val="0"/>
              </a:spcAft>
              <a:buClr>
                <a:schemeClr val="dk2"/>
              </a:buClr>
              <a:buSzPts val="1050"/>
              <a:buChar char="○"/>
            </a:pPr>
            <a:r>
              <a:rPr lang="en" sz="1050">
                <a:solidFill>
                  <a:schemeClr val="dk2"/>
                </a:solidFill>
              </a:rPr>
              <a:t>this results in (3 x 32 x 32)</a:t>
            </a:r>
            <a:endParaRPr sz="1050">
              <a:solidFill>
                <a:schemeClr val="dk2"/>
              </a:solidFill>
            </a:endParaRPr>
          </a:p>
          <a:p>
            <a:pPr indent="0" lvl="0" marL="0" rtl="0" algn="just">
              <a:lnSpc>
                <a:spcPct val="115000"/>
              </a:lnSpc>
              <a:spcBef>
                <a:spcPts val="1100"/>
              </a:spcBef>
              <a:spcAft>
                <a:spcPts val="0"/>
              </a:spcAft>
              <a:buClr>
                <a:schemeClr val="dk2"/>
              </a:buClr>
              <a:buSzPts val="1100"/>
              <a:buFont typeface="Arial"/>
              <a:buNone/>
            </a:pPr>
            <a:r>
              <a:rPr lang="en" sz="1050">
                <a:solidFill>
                  <a:schemeClr val="dk2"/>
                </a:solidFill>
              </a:rPr>
              <a:t>In order to implement the directions written in logical sense in numpy, </a:t>
            </a:r>
            <a:r>
              <a:rPr b="1" lang="en" sz="1050">
                <a:solidFill>
                  <a:schemeClr val="dk2"/>
                </a:solidFill>
              </a:rPr>
              <a:t>reshape</a:t>
            </a:r>
            <a:r>
              <a:rPr lang="en" sz="1050">
                <a:solidFill>
                  <a:schemeClr val="dk2"/>
                </a:solidFill>
              </a:rPr>
              <a:t> function should be called in the following arguments, (10000, 3, 32, 32). As you noticed, reshape function doesn't automatically divide further when the third value (32, width) is provided. We need to explicitly specify the value for the last value (32, height)</a:t>
            </a:r>
            <a:endParaRPr sz="1050">
              <a:solidFill>
                <a:schemeClr val="dk2"/>
              </a:solidFill>
            </a:endParaRPr>
          </a:p>
          <a:p>
            <a:pPr indent="0" lvl="0" marL="0" rtl="0" algn="just">
              <a:lnSpc>
                <a:spcPct val="115000"/>
              </a:lnSpc>
              <a:spcBef>
                <a:spcPts val="1100"/>
              </a:spcBef>
              <a:spcAft>
                <a:spcPts val="0"/>
              </a:spcAft>
              <a:buClr>
                <a:schemeClr val="dk2"/>
              </a:buClr>
              <a:buSzPts val="1100"/>
              <a:buFont typeface="Arial"/>
              <a:buNone/>
            </a:pPr>
            <a:r>
              <a:rPr lang="en" sz="1050">
                <a:solidFill>
                  <a:schemeClr val="dk2"/>
                </a:solidFill>
              </a:rPr>
              <a:t>This is not the end of story. Now, the image data is represented as (num_channel, width, height) form. However, </a:t>
            </a:r>
            <a:r>
              <a:rPr b="1" lang="en" sz="1050">
                <a:solidFill>
                  <a:schemeClr val="dk2"/>
                </a:solidFill>
              </a:rPr>
              <a:t>this is not the shape tensorflow and matplotlib are expecting</a:t>
            </a:r>
            <a:r>
              <a:rPr lang="en" sz="1050">
                <a:solidFill>
                  <a:schemeClr val="dk2"/>
                </a:solidFill>
              </a:rPr>
              <a:t>. They are expecting different shape of (width, height, num_channel) instead. We need to swap the order of each axes, and that is where </a:t>
            </a:r>
            <a:r>
              <a:rPr b="1" lang="en" sz="1050">
                <a:solidFill>
                  <a:schemeClr val="dk2"/>
                </a:solidFill>
              </a:rPr>
              <a:t>transpose</a:t>
            </a:r>
            <a:r>
              <a:rPr lang="en" sz="1050">
                <a:solidFill>
                  <a:schemeClr val="dk2"/>
                </a:solidFill>
              </a:rPr>
              <a:t> function comes in.</a:t>
            </a:r>
            <a:endParaRPr sz="1050">
              <a:solidFill>
                <a:schemeClr val="dk2"/>
              </a:solidFill>
            </a:endParaRPr>
          </a:p>
          <a:p>
            <a:pPr indent="0" lvl="0" marL="0" rtl="0" algn="just">
              <a:lnSpc>
                <a:spcPct val="115000"/>
              </a:lnSpc>
              <a:spcBef>
                <a:spcPts val="1100"/>
              </a:spcBef>
              <a:spcAft>
                <a:spcPts val="0"/>
              </a:spcAft>
              <a:buNone/>
            </a:pPr>
            <a:r>
              <a:rPr lang="en" sz="1050">
                <a:solidFill>
                  <a:schemeClr val="dk2"/>
                </a:solidFill>
              </a:rPr>
              <a:t>The </a:t>
            </a:r>
            <a:r>
              <a:rPr b="1" lang="en" sz="1050">
                <a:solidFill>
                  <a:schemeClr val="dk2"/>
                </a:solidFill>
              </a:rPr>
              <a:t>transpose</a:t>
            </a:r>
            <a:r>
              <a:rPr lang="en" sz="1050">
                <a:solidFill>
                  <a:schemeClr val="dk2"/>
                </a:solidFill>
              </a:rPr>
              <a:t> function can take a list of axes, and each value specifies where it wants to move around. For example, calling transpose with argument (1, 2, 0) in an numpy array of (num_channel, width, height) will return a new numpy array of (width, height, num_channel).</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8" name="Shape 128"/>
        <p:cNvGrpSpPr/>
        <p:nvPr/>
      </p:nvGrpSpPr>
      <p:grpSpPr>
        <a:xfrm>
          <a:off x="0" y="0"/>
          <a:ext cx="0" cy="0"/>
          <a:chOff x="0" y="0"/>
          <a:chExt cx="0" cy="0"/>
        </a:xfrm>
      </p:grpSpPr>
      <p:sp>
        <p:nvSpPr>
          <p:cNvPr id="129" name="Google Shape;129;g59eeb6981c_1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59eeb6981c_1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3" name="Shape 133"/>
        <p:cNvGrpSpPr/>
        <p:nvPr/>
      </p:nvGrpSpPr>
      <p:grpSpPr>
        <a:xfrm>
          <a:off x="0" y="0"/>
          <a:ext cx="0" cy="0"/>
          <a:chOff x="0" y="0"/>
          <a:chExt cx="0" cy="0"/>
        </a:xfrm>
      </p:grpSpPr>
      <p:sp>
        <p:nvSpPr>
          <p:cNvPr id="134" name="Google Shape;134;g59efcde3ad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59efcde3ad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 name="Shape 142"/>
        <p:cNvGrpSpPr/>
        <p:nvPr/>
      </p:nvGrpSpPr>
      <p:grpSpPr>
        <a:xfrm>
          <a:off x="0" y="0"/>
          <a:ext cx="0" cy="0"/>
          <a:chOff x="0" y="0"/>
          <a:chExt cx="0" cy="0"/>
        </a:xfrm>
      </p:grpSpPr>
      <p:sp>
        <p:nvSpPr>
          <p:cNvPr id="143" name="Google Shape;143;g59eeb6981c_11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59eeb6981c_11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8" name="Shape 148"/>
        <p:cNvGrpSpPr/>
        <p:nvPr/>
      </p:nvGrpSpPr>
      <p:grpSpPr>
        <a:xfrm>
          <a:off x="0" y="0"/>
          <a:ext cx="0" cy="0"/>
          <a:chOff x="0" y="0"/>
          <a:chExt cx="0" cy="0"/>
        </a:xfrm>
      </p:grpSpPr>
      <p:sp>
        <p:nvSpPr>
          <p:cNvPr id="149" name="Google Shape;149;g5922d1a1c7_4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5922d1a1c7_4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3" name="Shape 153"/>
        <p:cNvGrpSpPr/>
        <p:nvPr/>
      </p:nvGrpSpPr>
      <p:grpSpPr>
        <a:xfrm>
          <a:off x="0" y="0"/>
          <a:ext cx="0" cy="0"/>
          <a:chOff x="0" y="0"/>
          <a:chExt cx="0" cy="0"/>
        </a:xfrm>
      </p:grpSpPr>
      <p:sp>
        <p:nvSpPr>
          <p:cNvPr id="154" name="Google Shape;154;g591714cf5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591714cf5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6" name="Shape 166"/>
        <p:cNvGrpSpPr/>
        <p:nvPr/>
      </p:nvGrpSpPr>
      <p:grpSpPr>
        <a:xfrm>
          <a:off x="0" y="0"/>
          <a:ext cx="0" cy="0"/>
          <a:chOff x="0" y="0"/>
          <a:chExt cx="0" cy="0"/>
        </a:xfrm>
      </p:grpSpPr>
      <p:sp>
        <p:nvSpPr>
          <p:cNvPr id="167" name="Google Shape;167;g59eeb6981c_8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59eeb6981c_8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4" name="Shape 174"/>
        <p:cNvGrpSpPr/>
        <p:nvPr/>
      </p:nvGrpSpPr>
      <p:grpSpPr>
        <a:xfrm>
          <a:off x="0" y="0"/>
          <a:ext cx="0" cy="0"/>
          <a:chOff x="0" y="0"/>
          <a:chExt cx="0" cy="0"/>
        </a:xfrm>
      </p:grpSpPr>
      <p:sp>
        <p:nvSpPr>
          <p:cNvPr id="175" name="Google Shape;175;g58d0c48c19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58d0c48c19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7" name="Shape 187"/>
        <p:cNvGrpSpPr/>
        <p:nvPr/>
      </p:nvGrpSpPr>
      <p:grpSpPr>
        <a:xfrm>
          <a:off x="0" y="0"/>
          <a:ext cx="0" cy="0"/>
          <a:chOff x="0" y="0"/>
          <a:chExt cx="0" cy="0"/>
        </a:xfrm>
      </p:grpSpPr>
      <p:sp>
        <p:nvSpPr>
          <p:cNvPr id="188" name="Google Shape;188;g56a2107d77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56a2107d77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5" name="Shape 195"/>
        <p:cNvGrpSpPr/>
        <p:nvPr/>
      </p:nvGrpSpPr>
      <p:grpSpPr>
        <a:xfrm>
          <a:off x="0" y="0"/>
          <a:ext cx="0" cy="0"/>
          <a:chOff x="0" y="0"/>
          <a:chExt cx="0" cy="0"/>
        </a:xfrm>
      </p:grpSpPr>
      <p:sp>
        <p:nvSpPr>
          <p:cNvPr id="196" name="Google Shape;196;g59eeb6981c_8_2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59eeb6981c_8_2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 name="Shape 60"/>
        <p:cNvGrpSpPr/>
        <p:nvPr/>
      </p:nvGrpSpPr>
      <p:grpSpPr>
        <a:xfrm>
          <a:off x="0" y="0"/>
          <a:ext cx="0" cy="0"/>
          <a:chOff x="0" y="0"/>
          <a:chExt cx="0" cy="0"/>
        </a:xfrm>
      </p:grpSpPr>
      <p:sp>
        <p:nvSpPr>
          <p:cNvPr id="61" name="Google Shape;61;g56c3d8e440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g56c3d8e440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Dictionary created to store</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6" name="Shape 206"/>
        <p:cNvGrpSpPr/>
        <p:nvPr/>
      </p:nvGrpSpPr>
      <p:grpSpPr>
        <a:xfrm>
          <a:off x="0" y="0"/>
          <a:ext cx="0" cy="0"/>
          <a:chOff x="0" y="0"/>
          <a:chExt cx="0" cy="0"/>
        </a:xfrm>
      </p:grpSpPr>
      <p:sp>
        <p:nvSpPr>
          <p:cNvPr id="207" name="Google Shape;207;g59eeb6981c_17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59eeb6981c_1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8" name="Shape 218"/>
        <p:cNvGrpSpPr/>
        <p:nvPr/>
      </p:nvGrpSpPr>
      <p:grpSpPr>
        <a:xfrm>
          <a:off x="0" y="0"/>
          <a:ext cx="0" cy="0"/>
          <a:chOff x="0" y="0"/>
          <a:chExt cx="0" cy="0"/>
        </a:xfrm>
      </p:grpSpPr>
      <p:sp>
        <p:nvSpPr>
          <p:cNvPr id="219" name="Google Shape;219;g59eeb6981c_8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59eeb6981c_8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7" name="Shape 237"/>
        <p:cNvGrpSpPr/>
        <p:nvPr/>
      </p:nvGrpSpPr>
      <p:grpSpPr>
        <a:xfrm>
          <a:off x="0" y="0"/>
          <a:ext cx="0" cy="0"/>
          <a:chOff x="0" y="0"/>
          <a:chExt cx="0" cy="0"/>
        </a:xfrm>
      </p:grpSpPr>
      <p:sp>
        <p:nvSpPr>
          <p:cNvPr id="238" name="Google Shape;238;g59eeb6981c_8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59eeb6981c_8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4" name="Shape 244"/>
        <p:cNvGrpSpPr/>
        <p:nvPr/>
      </p:nvGrpSpPr>
      <p:grpSpPr>
        <a:xfrm>
          <a:off x="0" y="0"/>
          <a:ext cx="0" cy="0"/>
          <a:chOff x="0" y="0"/>
          <a:chExt cx="0" cy="0"/>
        </a:xfrm>
      </p:grpSpPr>
      <p:sp>
        <p:nvSpPr>
          <p:cNvPr id="245" name="Google Shape;245;g59eeb6981c_8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59eeb6981c_8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0" name="Shape 250"/>
        <p:cNvGrpSpPr/>
        <p:nvPr/>
      </p:nvGrpSpPr>
      <p:grpSpPr>
        <a:xfrm>
          <a:off x="0" y="0"/>
          <a:ext cx="0" cy="0"/>
          <a:chOff x="0" y="0"/>
          <a:chExt cx="0" cy="0"/>
        </a:xfrm>
      </p:grpSpPr>
      <p:sp>
        <p:nvSpPr>
          <p:cNvPr id="251" name="Google Shape;251;g59eeb6981c_8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59eeb6981c_8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6" name="Shape 256"/>
        <p:cNvGrpSpPr/>
        <p:nvPr/>
      </p:nvGrpSpPr>
      <p:grpSpPr>
        <a:xfrm>
          <a:off x="0" y="0"/>
          <a:ext cx="0" cy="0"/>
          <a:chOff x="0" y="0"/>
          <a:chExt cx="0" cy="0"/>
        </a:xfrm>
      </p:grpSpPr>
      <p:sp>
        <p:nvSpPr>
          <p:cNvPr id="257" name="Google Shape;257;g569c0ae791_0_1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569c0ae791_0_1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1" name="Shape 261"/>
        <p:cNvGrpSpPr/>
        <p:nvPr/>
      </p:nvGrpSpPr>
      <p:grpSpPr>
        <a:xfrm>
          <a:off x="0" y="0"/>
          <a:ext cx="0" cy="0"/>
          <a:chOff x="0" y="0"/>
          <a:chExt cx="0" cy="0"/>
        </a:xfrm>
      </p:grpSpPr>
      <p:sp>
        <p:nvSpPr>
          <p:cNvPr id="262" name="Google Shape;262;g59eeb6981c_17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59eeb6981c_17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7" name="Shape 267"/>
        <p:cNvGrpSpPr/>
        <p:nvPr/>
      </p:nvGrpSpPr>
      <p:grpSpPr>
        <a:xfrm>
          <a:off x="0" y="0"/>
          <a:ext cx="0" cy="0"/>
          <a:chOff x="0" y="0"/>
          <a:chExt cx="0" cy="0"/>
        </a:xfrm>
      </p:grpSpPr>
      <p:sp>
        <p:nvSpPr>
          <p:cNvPr id="268" name="Google Shape;268;g59eeb6981c_17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59eeb6981c_17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3" name="Shape 273"/>
        <p:cNvGrpSpPr/>
        <p:nvPr/>
      </p:nvGrpSpPr>
      <p:grpSpPr>
        <a:xfrm>
          <a:off x="0" y="0"/>
          <a:ext cx="0" cy="0"/>
          <a:chOff x="0" y="0"/>
          <a:chExt cx="0" cy="0"/>
        </a:xfrm>
      </p:grpSpPr>
      <p:sp>
        <p:nvSpPr>
          <p:cNvPr id="274" name="Google Shape;274;g59eeb6981c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59eeb6981c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1" name="Shape 291"/>
        <p:cNvGrpSpPr/>
        <p:nvPr/>
      </p:nvGrpSpPr>
      <p:grpSpPr>
        <a:xfrm>
          <a:off x="0" y="0"/>
          <a:ext cx="0" cy="0"/>
          <a:chOff x="0" y="0"/>
          <a:chExt cx="0" cy="0"/>
        </a:xfrm>
      </p:grpSpPr>
      <p:sp>
        <p:nvSpPr>
          <p:cNvPr id="292" name="Google Shape;292;g59eeb6981c_1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59eeb6981c_1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 name="Shape 65"/>
        <p:cNvGrpSpPr/>
        <p:nvPr/>
      </p:nvGrpSpPr>
      <p:grpSpPr>
        <a:xfrm>
          <a:off x="0" y="0"/>
          <a:ext cx="0" cy="0"/>
          <a:chOff x="0" y="0"/>
          <a:chExt cx="0" cy="0"/>
        </a:xfrm>
      </p:grpSpPr>
      <p:sp>
        <p:nvSpPr>
          <p:cNvPr id="66" name="Google Shape;66;g56c3d8e440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56c3d8e440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Dictionary created to store</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7" name="Shape 297"/>
        <p:cNvGrpSpPr/>
        <p:nvPr/>
      </p:nvGrpSpPr>
      <p:grpSpPr>
        <a:xfrm>
          <a:off x="0" y="0"/>
          <a:ext cx="0" cy="0"/>
          <a:chOff x="0" y="0"/>
          <a:chExt cx="0" cy="0"/>
        </a:xfrm>
      </p:grpSpPr>
      <p:sp>
        <p:nvSpPr>
          <p:cNvPr id="298" name="Google Shape;298;g59eeb6981c_17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59eeb6981c_17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2" name="Shape 302"/>
        <p:cNvGrpSpPr/>
        <p:nvPr/>
      </p:nvGrpSpPr>
      <p:grpSpPr>
        <a:xfrm>
          <a:off x="0" y="0"/>
          <a:ext cx="0" cy="0"/>
          <a:chOff x="0" y="0"/>
          <a:chExt cx="0" cy="0"/>
        </a:xfrm>
      </p:grpSpPr>
      <p:sp>
        <p:nvSpPr>
          <p:cNvPr id="303" name="Google Shape;303;g56c3d8e440_2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56c3d8e440_2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0" name="Shape 310"/>
        <p:cNvGrpSpPr/>
        <p:nvPr/>
      </p:nvGrpSpPr>
      <p:grpSpPr>
        <a:xfrm>
          <a:off x="0" y="0"/>
          <a:ext cx="0" cy="0"/>
          <a:chOff x="0" y="0"/>
          <a:chExt cx="0" cy="0"/>
        </a:xfrm>
      </p:grpSpPr>
      <p:sp>
        <p:nvSpPr>
          <p:cNvPr id="311" name="Google Shape;311;g59eeb6981c_17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59eeb6981c_17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5" name="Shape 315"/>
        <p:cNvGrpSpPr/>
        <p:nvPr/>
      </p:nvGrpSpPr>
      <p:grpSpPr>
        <a:xfrm>
          <a:off x="0" y="0"/>
          <a:ext cx="0" cy="0"/>
          <a:chOff x="0" y="0"/>
          <a:chExt cx="0" cy="0"/>
        </a:xfrm>
      </p:grpSpPr>
      <p:sp>
        <p:nvSpPr>
          <p:cNvPr id="316" name="Google Shape;316;g59eeb6981c_14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59eeb6981c_14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5" name="Shape 325"/>
        <p:cNvGrpSpPr/>
        <p:nvPr/>
      </p:nvGrpSpPr>
      <p:grpSpPr>
        <a:xfrm>
          <a:off x="0" y="0"/>
          <a:ext cx="0" cy="0"/>
          <a:chOff x="0" y="0"/>
          <a:chExt cx="0" cy="0"/>
        </a:xfrm>
      </p:grpSpPr>
      <p:sp>
        <p:nvSpPr>
          <p:cNvPr id="326" name="Google Shape;326;g59eeb6981c_1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59eeb6981c_1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1" name="Shape 331"/>
        <p:cNvGrpSpPr/>
        <p:nvPr/>
      </p:nvGrpSpPr>
      <p:grpSpPr>
        <a:xfrm>
          <a:off x="0" y="0"/>
          <a:ext cx="0" cy="0"/>
          <a:chOff x="0" y="0"/>
          <a:chExt cx="0" cy="0"/>
        </a:xfrm>
      </p:grpSpPr>
      <p:sp>
        <p:nvSpPr>
          <p:cNvPr id="332" name="Google Shape;332;g5922d1a1c7_4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5922d1a1c7_4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 name="Shape 71"/>
        <p:cNvGrpSpPr/>
        <p:nvPr/>
      </p:nvGrpSpPr>
      <p:grpSpPr>
        <a:xfrm>
          <a:off x="0" y="0"/>
          <a:ext cx="0" cy="0"/>
          <a:chOff x="0" y="0"/>
          <a:chExt cx="0" cy="0"/>
        </a:xfrm>
      </p:grpSpPr>
      <p:sp>
        <p:nvSpPr>
          <p:cNvPr id="72" name="Google Shape;72;g569c0ae791_0_1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g569c0ae791_0_1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 name="Shape 76"/>
        <p:cNvGrpSpPr/>
        <p:nvPr/>
      </p:nvGrpSpPr>
      <p:grpSpPr>
        <a:xfrm>
          <a:off x="0" y="0"/>
          <a:ext cx="0" cy="0"/>
          <a:chOff x="0" y="0"/>
          <a:chExt cx="0" cy="0"/>
        </a:xfrm>
      </p:grpSpPr>
      <p:sp>
        <p:nvSpPr>
          <p:cNvPr id="77" name="Google Shape;77;g569c0ae791_0_10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569c0ae791_0_10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 name="Shape 82"/>
        <p:cNvGrpSpPr/>
        <p:nvPr/>
      </p:nvGrpSpPr>
      <p:grpSpPr>
        <a:xfrm>
          <a:off x="0" y="0"/>
          <a:ext cx="0" cy="0"/>
          <a:chOff x="0" y="0"/>
          <a:chExt cx="0" cy="0"/>
        </a:xfrm>
      </p:grpSpPr>
      <p:sp>
        <p:nvSpPr>
          <p:cNvPr id="83" name="Google Shape;83;g56c3d8e440_1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56c3d8e440_1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 name="Shape 89"/>
        <p:cNvGrpSpPr/>
        <p:nvPr/>
      </p:nvGrpSpPr>
      <p:grpSpPr>
        <a:xfrm>
          <a:off x="0" y="0"/>
          <a:ext cx="0" cy="0"/>
          <a:chOff x="0" y="0"/>
          <a:chExt cx="0" cy="0"/>
        </a:xfrm>
      </p:grpSpPr>
      <p:sp>
        <p:nvSpPr>
          <p:cNvPr id="90" name="Google Shape;90;g59eeb6981c_1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59eeb6981c_1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 name="Shape 94"/>
        <p:cNvGrpSpPr/>
        <p:nvPr/>
      </p:nvGrpSpPr>
      <p:grpSpPr>
        <a:xfrm>
          <a:off x="0" y="0"/>
          <a:ext cx="0" cy="0"/>
          <a:chOff x="0" y="0"/>
          <a:chExt cx="0" cy="0"/>
        </a:xfrm>
      </p:grpSpPr>
      <p:sp>
        <p:nvSpPr>
          <p:cNvPr id="95" name="Google Shape;95;g59eeb6981c_1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59eeb6981c_1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 name="Shape 104"/>
        <p:cNvGrpSpPr/>
        <p:nvPr/>
      </p:nvGrpSpPr>
      <p:grpSpPr>
        <a:xfrm>
          <a:off x="0" y="0"/>
          <a:ext cx="0" cy="0"/>
          <a:chOff x="0" y="0"/>
          <a:chExt cx="0" cy="0"/>
        </a:xfrm>
      </p:grpSpPr>
      <p:sp>
        <p:nvSpPr>
          <p:cNvPr id="105" name="Google Shape;105;g59eeb6981c_8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59eeb6981c_8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1100"/>
              </a:spcBef>
              <a:spcAft>
                <a:spcPts val="0"/>
              </a:spcAft>
              <a:buNone/>
            </a:pPr>
            <a:r>
              <a:rPr lang="en" sz="1050">
                <a:solidFill>
                  <a:schemeClr val="dk2"/>
                </a:solidFill>
              </a:rPr>
              <a:t>The row vector (3072) has the exact same number of elements if you calculate 32*32*3==3072. In order to reshape the row vector, (3072), there are two steps required. The </a:t>
            </a:r>
            <a:r>
              <a:rPr b="1" lang="en" sz="1050">
                <a:solidFill>
                  <a:schemeClr val="dk2"/>
                </a:solidFill>
              </a:rPr>
              <a:t>first</a:t>
            </a:r>
            <a:r>
              <a:rPr lang="en" sz="1050">
                <a:solidFill>
                  <a:schemeClr val="dk2"/>
                </a:solidFill>
              </a:rPr>
              <a:t> step is involved with using </a:t>
            </a:r>
            <a:r>
              <a:rPr b="1" lang="en" sz="1050">
                <a:solidFill>
                  <a:schemeClr val="dk2"/>
                </a:solidFill>
              </a:rPr>
              <a:t>reshape</a:t>
            </a:r>
            <a:r>
              <a:rPr lang="en" sz="1050">
                <a:solidFill>
                  <a:schemeClr val="dk2"/>
                </a:solidFill>
              </a:rPr>
              <a:t> function in numpy, and the </a:t>
            </a:r>
            <a:r>
              <a:rPr b="1" lang="en" sz="1050">
                <a:solidFill>
                  <a:schemeClr val="dk2"/>
                </a:solidFill>
              </a:rPr>
              <a:t>second</a:t>
            </a:r>
            <a:r>
              <a:rPr lang="en" sz="1050">
                <a:solidFill>
                  <a:schemeClr val="dk2"/>
                </a:solidFill>
              </a:rPr>
              <a:t> step is involved with using </a:t>
            </a:r>
            <a:r>
              <a:rPr b="1" lang="en" sz="1050">
                <a:solidFill>
                  <a:schemeClr val="dk2"/>
                </a:solidFill>
              </a:rPr>
              <a:t>transpose</a:t>
            </a:r>
            <a:r>
              <a:rPr lang="en" sz="1050">
                <a:solidFill>
                  <a:schemeClr val="dk2"/>
                </a:solidFill>
              </a:rPr>
              <a:t> function in numpy as well.</a:t>
            </a:r>
            <a:endParaRPr sz="1050">
              <a:solidFill>
                <a:schemeClr val="dk2"/>
              </a:solidFill>
            </a:endParaRPr>
          </a:p>
          <a:p>
            <a:pPr indent="0" lvl="0" marL="0" rtl="0" algn="just">
              <a:lnSpc>
                <a:spcPct val="115000"/>
              </a:lnSpc>
              <a:spcBef>
                <a:spcPts val="1100"/>
              </a:spcBef>
              <a:spcAft>
                <a:spcPts val="0"/>
              </a:spcAft>
              <a:buClr>
                <a:schemeClr val="dk2"/>
              </a:buClr>
              <a:buSzPts val="1100"/>
              <a:buFont typeface="Arial"/>
              <a:buNone/>
            </a:pPr>
            <a:r>
              <a:rPr b="1" lang="en" sz="1050">
                <a:solidFill>
                  <a:schemeClr val="dk2"/>
                </a:solidFill>
              </a:rPr>
              <a:t>Reshape</a:t>
            </a:r>
            <a:r>
              <a:rPr lang="en" sz="1050">
                <a:solidFill>
                  <a:schemeClr val="dk2"/>
                </a:solidFill>
              </a:rPr>
              <a:t> function gives a new shape to an array without changing its data. Here, the phrase </a:t>
            </a:r>
            <a:r>
              <a:rPr b="1" lang="en" sz="1050">
                <a:solidFill>
                  <a:schemeClr val="dk2"/>
                </a:solidFill>
              </a:rPr>
              <a:t>without changing its data</a:t>
            </a:r>
            <a:r>
              <a:rPr lang="en" sz="1050">
                <a:solidFill>
                  <a:schemeClr val="dk2"/>
                </a:solidFill>
              </a:rPr>
              <a:t> is an important part. </a:t>
            </a:r>
            <a:r>
              <a:rPr b="1" lang="en" sz="1050">
                <a:solidFill>
                  <a:schemeClr val="dk2"/>
                </a:solidFill>
              </a:rPr>
              <a:t>reshape</a:t>
            </a:r>
            <a:r>
              <a:rPr lang="en" sz="1050">
                <a:solidFill>
                  <a:schemeClr val="dk2"/>
                </a:solidFill>
              </a:rPr>
              <a:t> operations should be delivered in three more detailed step. The following direction is described in a logical concept.</a:t>
            </a:r>
            <a:endParaRPr sz="1050">
              <a:solidFill>
                <a:schemeClr val="dk2"/>
              </a:solidFill>
            </a:endParaRPr>
          </a:p>
          <a:p>
            <a:pPr indent="-295275" lvl="0" marL="736600" marR="279400" rtl="0" algn="l">
              <a:lnSpc>
                <a:spcPct val="142857"/>
              </a:lnSpc>
              <a:spcBef>
                <a:spcPts val="2200"/>
              </a:spcBef>
              <a:spcAft>
                <a:spcPts val="0"/>
              </a:spcAft>
              <a:buClr>
                <a:schemeClr val="dk2"/>
              </a:buClr>
              <a:buSzPts val="1050"/>
              <a:buAutoNum type="arabicPeriod"/>
            </a:pPr>
            <a:r>
              <a:rPr lang="en" sz="1050">
                <a:solidFill>
                  <a:schemeClr val="dk2"/>
                </a:solidFill>
              </a:rPr>
              <a:t>divide the row vector (3072) into 3 pieces. Each piece corresponds to the each channels.</a:t>
            </a:r>
            <a:endParaRPr sz="1050">
              <a:solidFill>
                <a:schemeClr val="dk2"/>
              </a:solidFill>
            </a:endParaRPr>
          </a:p>
          <a:p>
            <a:pPr indent="-295275" lvl="1" marL="1460500" marR="546100" rtl="0" algn="l">
              <a:lnSpc>
                <a:spcPct val="142857"/>
              </a:lnSpc>
              <a:spcBef>
                <a:spcPts val="0"/>
              </a:spcBef>
              <a:spcAft>
                <a:spcPts val="0"/>
              </a:spcAft>
              <a:buClr>
                <a:schemeClr val="dk2"/>
              </a:buClr>
              <a:buSzPts val="1050"/>
              <a:buChar char="○"/>
            </a:pPr>
            <a:r>
              <a:rPr lang="en" sz="1050">
                <a:solidFill>
                  <a:schemeClr val="dk2"/>
                </a:solidFill>
              </a:rPr>
              <a:t>this results in (3 x 1024) dimension of tensor</a:t>
            </a:r>
            <a:endParaRPr sz="1050">
              <a:solidFill>
                <a:schemeClr val="dk2"/>
              </a:solidFill>
            </a:endParaRPr>
          </a:p>
          <a:p>
            <a:pPr indent="-295275" lvl="0" marL="736600" marR="279400" rtl="0" algn="l">
              <a:lnSpc>
                <a:spcPct val="142857"/>
              </a:lnSpc>
              <a:spcBef>
                <a:spcPts val="0"/>
              </a:spcBef>
              <a:spcAft>
                <a:spcPts val="0"/>
              </a:spcAft>
              <a:buClr>
                <a:schemeClr val="dk2"/>
              </a:buClr>
              <a:buSzPts val="1050"/>
              <a:buAutoNum type="arabicPeriod"/>
            </a:pPr>
            <a:r>
              <a:rPr lang="en" sz="1050">
                <a:solidFill>
                  <a:schemeClr val="dk2"/>
                </a:solidFill>
              </a:rPr>
              <a:t>divide the resulting tensor from the previous step with 32. 32 here means width of an image.</a:t>
            </a:r>
            <a:endParaRPr sz="1050">
              <a:solidFill>
                <a:schemeClr val="dk2"/>
              </a:solidFill>
            </a:endParaRPr>
          </a:p>
          <a:p>
            <a:pPr indent="-295275" lvl="1" marL="1460500" marR="546100" rtl="0" algn="l">
              <a:lnSpc>
                <a:spcPct val="142857"/>
              </a:lnSpc>
              <a:spcBef>
                <a:spcPts val="0"/>
              </a:spcBef>
              <a:spcAft>
                <a:spcPts val="0"/>
              </a:spcAft>
              <a:buClr>
                <a:schemeClr val="dk2"/>
              </a:buClr>
              <a:buSzPts val="1050"/>
              <a:buChar char="○"/>
            </a:pPr>
            <a:r>
              <a:rPr lang="en" sz="1050">
                <a:solidFill>
                  <a:schemeClr val="dk2"/>
                </a:solidFill>
              </a:rPr>
              <a:t>this results in (3 x 32 x 32)</a:t>
            </a:r>
            <a:endParaRPr sz="1050">
              <a:solidFill>
                <a:schemeClr val="dk2"/>
              </a:solidFill>
            </a:endParaRPr>
          </a:p>
          <a:p>
            <a:pPr indent="0" lvl="0" marL="0" rtl="0" algn="just">
              <a:lnSpc>
                <a:spcPct val="115000"/>
              </a:lnSpc>
              <a:spcBef>
                <a:spcPts val="1100"/>
              </a:spcBef>
              <a:spcAft>
                <a:spcPts val="0"/>
              </a:spcAft>
              <a:buClr>
                <a:schemeClr val="dk2"/>
              </a:buClr>
              <a:buSzPts val="1100"/>
              <a:buFont typeface="Arial"/>
              <a:buNone/>
            </a:pPr>
            <a:r>
              <a:rPr lang="en" sz="1050">
                <a:solidFill>
                  <a:schemeClr val="dk2"/>
                </a:solidFill>
              </a:rPr>
              <a:t>In order to implement the directions written in logical sense in numpy, </a:t>
            </a:r>
            <a:r>
              <a:rPr b="1" lang="en" sz="1050">
                <a:solidFill>
                  <a:schemeClr val="dk2"/>
                </a:solidFill>
              </a:rPr>
              <a:t>reshape</a:t>
            </a:r>
            <a:r>
              <a:rPr lang="en" sz="1050">
                <a:solidFill>
                  <a:schemeClr val="dk2"/>
                </a:solidFill>
              </a:rPr>
              <a:t> function should be called in the following arguments, (10000, 3, 32, 32). As you noticed, reshape function doesn't automatically divide further when the third value (32, width) is provided. We need to explicitly specify the value for the last value (32, height)</a:t>
            </a:r>
            <a:endParaRPr sz="1050">
              <a:solidFill>
                <a:schemeClr val="dk2"/>
              </a:solidFill>
            </a:endParaRPr>
          </a:p>
          <a:p>
            <a:pPr indent="0" lvl="0" marL="0" rtl="0" algn="just">
              <a:lnSpc>
                <a:spcPct val="115000"/>
              </a:lnSpc>
              <a:spcBef>
                <a:spcPts val="1100"/>
              </a:spcBef>
              <a:spcAft>
                <a:spcPts val="0"/>
              </a:spcAft>
              <a:buClr>
                <a:schemeClr val="dk2"/>
              </a:buClr>
              <a:buSzPts val="1100"/>
              <a:buFont typeface="Arial"/>
              <a:buNone/>
            </a:pPr>
            <a:r>
              <a:rPr lang="en" sz="1050">
                <a:solidFill>
                  <a:schemeClr val="dk2"/>
                </a:solidFill>
              </a:rPr>
              <a:t>This is not the end of story. Now, the image data is represented as (num_channel, width, height) form. However, </a:t>
            </a:r>
            <a:r>
              <a:rPr b="1" lang="en" sz="1050">
                <a:solidFill>
                  <a:schemeClr val="dk2"/>
                </a:solidFill>
              </a:rPr>
              <a:t>this is not the shape tensorflow and matplotlib are expecting</a:t>
            </a:r>
            <a:r>
              <a:rPr lang="en" sz="1050">
                <a:solidFill>
                  <a:schemeClr val="dk2"/>
                </a:solidFill>
              </a:rPr>
              <a:t>. They are expecting different shape of (width, height, num_channel) instead. We need to swap the order of each axes, and that is where </a:t>
            </a:r>
            <a:r>
              <a:rPr b="1" lang="en" sz="1050">
                <a:solidFill>
                  <a:schemeClr val="dk2"/>
                </a:solidFill>
              </a:rPr>
              <a:t>transpose</a:t>
            </a:r>
            <a:r>
              <a:rPr lang="en" sz="1050">
                <a:solidFill>
                  <a:schemeClr val="dk2"/>
                </a:solidFill>
              </a:rPr>
              <a:t> function comes in.</a:t>
            </a:r>
            <a:endParaRPr sz="1050">
              <a:solidFill>
                <a:schemeClr val="dk2"/>
              </a:solidFill>
            </a:endParaRPr>
          </a:p>
          <a:p>
            <a:pPr indent="0" lvl="0" marL="0" rtl="0" algn="just">
              <a:lnSpc>
                <a:spcPct val="115000"/>
              </a:lnSpc>
              <a:spcBef>
                <a:spcPts val="1100"/>
              </a:spcBef>
              <a:spcAft>
                <a:spcPts val="0"/>
              </a:spcAft>
              <a:buNone/>
            </a:pPr>
            <a:r>
              <a:rPr lang="en" sz="1050">
                <a:solidFill>
                  <a:schemeClr val="dk2"/>
                </a:solidFill>
              </a:rPr>
              <a:t>The </a:t>
            </a:r>
            <a:r>
              <a:rPr b="1" lang="en" sz="1050">
                <a:solidFill>
                  <a:schemeClr val="dk2"/>
                </a:solidFill>
              </a:rPr>
              <a:t>transpose</a:t>
            </a:r>
            <a:r>
              <a:rPr lang="en" sz="1050">
                <a:solidFill>
                  <a:schemeClr val="dk2"/>
                </a:solidFill>
              </a:rPr>
              <a:t> function can take a list of axes, and each value specifies where it wants to move around. For example, calling transpose with argument (1, 2, 0) in an numpy array of (num_channel, width, height) will return a new numpy array of (width, height, num_channel).</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p2"/>
          <p:cNvSpPr/>
          <p:nvPr/>
        </p:nvSpPr>
        <p:spPr>
          <a:xfrm>
            <a:off x="4286250" y="0"/>
            <a:ext cx="723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a:off x="4358475" y="0"/>
            <a:ext cx="3853200" cy="51435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ph type="ctrTitle"/>
          </p:nvPr>
        </p:nvSpPr>
        <p:spPr>
          <a:xfrm>
            <a:off x="344250" y="1403850"/>
            <a:ext cx="8455500" cy="2146800"/>
          </a:xfrm>
          <a:prstGeom prst="rect">
            <a:avLst/>
          </a:prstGeom>
          <a:solidFill>
            <a:srgbClr val="FFFFFF"/>
          </a:solidFill>
        </p:spPr>
        <p:txBody>
          <a:bodyPr anchorCtr="0" anchor="ctr" bIns="91425" lIns="91425" spcFirstLastPara="1" rIns="91425" wrap="square" tIns="91425"/>
          <a:lstStyle>
            <a:lvl1pPr lvl="0" algn="ctr">
              <a:spcBef>
                <a:spcPts val="0"/>
              </a:spcBef>
              <a:spcAft>
                <a:spcPts val="0"/>
              </a:spcAft>
              <a:buSzPts val="6800"/>
              <a:buFont typeface="Playfair Display"/>
              <a:buNone/>
              <a:defRPr b="1" sz="6800">
                <a:latin typeface="Playfair Display"/>
                <a:ea typeface="Playfair Display"/>
                <a:cs typeface="Playfair Display"/>
                <a:sym typeface="Playfair Display"/>
              </a:defRPr>
            </a:lvl1pPr>
            <a:lvl2pPr lvl="1" algn="ctr">
              <a:spcBef>
                <a:spcPts val="0"/>
              </a:spcBef>
              <a:spcAft>
                <a:spcPts val="0"/>
              </a:spcAft>
              <a:buSzPts val="6800"/>
              <a:buFont typeface="Playfair Display"/>
              <a:buNone/>
              <a:defRPr b="1" sz="6800">
                <a:latin typeface="Playfair Display"/>
                <a:ea typeface="Playfair Display"/>
                <a:cs typeface="Playfair Display"/>
                <a:sym typeface="Playfair Display"/>
              </a:defRPr>
            </a:lvl2pPr>
            <a:lvl3pPr lvl="2" algn="ctr">
              <a:spcBef>
                <a:spcPts val="0"/>
              </a:spcBef>
              <a:spcAft>
                <a:spcPts val="0"/>
              </a:spcAft>
              <a:buSzPts val="6800"/>
              <a:buFont typeface="Playfair Display"/>
              <a:buNone/>
              <a:defRPr b="1" sz="6800">
                <a:latin typeface="Playfair Display"/>
                <a:ea typeface="Playfair Display"/>
                <a:cs typeface="Playfair Display"/>
                <a:sym typeface="Playfair Display"/>
              </a:defRPr>
            </a:lvl3pPr>
            <a:lvl4pPr lvl="3" algn="ctr">
              <a:spcBef>
                <a:spcPts val="0"/>
              </a:spcBef>
              <a:spcAft>
                <a:spcPts val="0"/>
              </a:spcAft>
              <a:buSzPts val="6800"/>
              <a:buFont typeface="Playfair Display"/>
              <a:buNone/>
              <a:defRPr b="1" sz="6800">
                <a:latin typeface="Playfair Display"/>
                <a:ea typeface="Playfair Display"/>
                <a:cs typeface="Playfair Display"/>
                <a:sym typeface="Playfair Display"/>
              </a:defRPr>
            </a:lvl4pPr>
            <a:lvl5pPr lvl="4" algn="ctr">
              <a:spcBef>
                <a:spcPts val="0"/>
              </a:spcBef>
              <a:spcAft>
                <a:spcPts val="0"/>
              </a:spcAft>
              <a:buSzPts val="6800"/>
              <a:buFont typeface="Playfair Display"/>
              <a:buNone/>
              <a:defRPr b="1" sz="6800">
                <a:latin typeface="Playfair Display"/>
                <a:ea typeface="Playfair Display"/>
                <a:cs typeface="Playfair Display"/>
                <a:sym typeface="Playfair Display"/>
              </a:defRPr>
            </a:lvl5pPr>
            <a:lvl6pPr lvl="5" algn="ctr">
              <a:spcBef>
                <a:spcPts val="0"/>
              </a:spcBef>
              <a:spcAft>
                <a:spcPts val="0"/>
              </a:spcAft>
              <a:buSzPts val="6800"/>
              <a:buFont typeface="Playfair Display"/>
              <a:buNone/>
              <a:defRPr b="1" sz="6800">
                <a:latin typeface="Playfair Display"/>
                <a:ea typeface="Playfair Display"/>
                <a:cs typeface="Playfair Display"/>
                <a:sym typeface="Playfair Display"/>
              </a:defRPr>
            </a:lvl6pPr>
            <a:lvl7pPr lvl="6" algn="ctr">
              <a:spcBef>
                <a:spcPts val="0"/>
              </a:spcBef>
              <a:spcAft>
                <a:spcPts val="0"/>
              </a:spcAft>
              <a:buSzPts val="6800"/>
              <a:buFont typeface="Playfair Display"/>
              <a:buNone/>
              <a:defRPr b="1" sz="6800">
                <a:latin typeface="Playfair Display"/>
                <a:ea typeface="Playfair Display"/>
                <a:cs typeface="Playfair Display"/>
                <a:sym typeface="Playfair Display"/>
              </a:defRPr>
            </a:lvl7pPr>
            <a:lvl8pPr lvl="7" algn="ctr">
              <a:spcBef>
                <a:spcPts val="0"/>
              </a:spcBef>
              <a:spcAft>
                <a:spcPts val="0"/>
              </a:spcAft>
              <a:buSzPts val="6800"/>
              <a:buFont typeface="Playfair Display"/>
              <a:buNone/>
              <a:defRPr b="1" sz="6800">
                <a:latin typeface="Playfair Display"/>
                <a:ea typeface="Playfair Display"/>
                <a:cs typeface="Playfair Display"/>
                <a:sym typeface="Playfair Display"/>
              </a:defRPr>
            </a:lvl8pPr>
            <a:lvl9pPr lvl="8" algn="ctr">
              <a:spcBef>
                <a:spcPts val="0"/>
              </a:spcBef>
              <a:spcAft>
                <a:spcPts val="0"/>
              </a:spcAft>
              <a:buSzPts val="6800"/>
              <a:buFont typeface="Playfair Display"/>
              <a:buNone/>
              <a:defRPr b="1" sz="6800">
                <a:latin typeface="Playfair Display"/>
                <a:ea typeface="Playfair Display"/>
                <a:cs typeface="Playfair Display"/>
                <a:sym typeface="Playfair Display"/>
              </a:defRPr>
            </a:lvl9pPr>
          </a:lstStyle>
          <a:p/>
        </p:txBody>
      </p:sp>
      <p:sp>
        <p:nvSpPr>
          <p:cNvPr id="13" name="Google Shape;13;p2"/>
          <p:cNvSpPr txBox="1"/>
          <p:nvPr>
            <p:ph idx="1" type="subTitle"/>
          </p:nvPr>
        </p:nvSpPr>
        <p:spPr>
          <a:xfrm>
            <a:off x="344250" y="3550650"/>
            <a:ext cx="4910100" cy="577800"/>
          </a:xfrm>
          <a:prstGeom prst="rect">
            <a:avLst/>
          </a:prstGeom>
          <a:solidFill>
            <a:schemeClr val="dk2"/>
          </a:solidFill>
        </p:spPr>
        <p:txBody>
          <a:bodyPr anchorCtr="0" anchor="ctr" bIns="91425" lIns="91425" spcFirstLastPara="1" rIns="91425" wrap="square" tIns="91425"/>
          <a:lstStyle>
            <a:lvl1pPr lvl="0">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1pPr>
            <a:lvl2pPr lvl="1">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2pPr>
            <a:lvl3pPr lvl="2">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3pPr>
            <a:lvl4pPr lvl="3">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4pPr>
            <a:lvl5pPr lvl="4">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5pPr>
            <a:lvl6pPr lvl="5">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6pPr>
            <a:lvl7pPr lvl="6">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7pPr>
            <a:lvl8pPr lvl="7">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8pPr>
            <a:lvl9pPr lvl="8">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9pPr>
          </a:lstStyle>
          <a:p/>
        </p:txBody>
      </p:sp>
      <p:sp>
        <p:nvSpPr>
          <p:cNvPr id="14" name="Google Shape;14;p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8" name="Shape 48"/>
        <p:cNvGrpSpPr/>
        <p:nvPr/>
      </p:nvGrpSpPr>
      <p:grpSpPr>
        <a:xfrm>
          <a:off x="0" y="0"/>
          <a:ext cx="0" cy="0"/>
          <a:chOff x="0" y="0"/>
          <a:chExt cx="0" cy="0"/>
        </a:xfrm>
      </p:grpSpPr>
      <p:sp>
        <p:nvSpPr>
          <p:cNvPr id="49" name="Google Shape;49;p11"/>
          <p:cNvSpPr txBox="1"/>
          <p:nvPr>
            <p:ph hasCustomPrompt="1" type="title"/>
          </p:nvPr>
        </p:nvSpPr>
        <p:spPr>
          <a:xfrm>
            <a:off x="311700" y="999925"/>
            <a:ext cx="8520600" cy="2146200"/>
          </a:xfrm>
          <a:prstGeom prst="rect">
            <a:avLst/>
          </a:prstGeom>
        </p:spPr>
        <p:txBody>
          <a:bodyPr anchorCtr="0" anchor="b" bIns="91425" lIns="91425" spcFirstLastPara="1" rIns="91425" wrap="square" tIns="91425"/>
          <a:lstStyle>
            <a:lvl1pPr lvl="0" algn="ctr">
              <a:spcBef>
                <a:spcPts val="0"/>
              </a:spcBef>
              <a:spcAft>
                <a:spcPts val="0"/>
              </a:spcAft>
              <a:buSzPts val="14000"/>
              <a:buFont typeface="Montserrat"/>
              <a:buNone/>
              <a:defRPr sz="14000">
                <a:latin typeface="Montserrat"/>
                <a:ea typeface="Montserrat"/>
                <a:cs typeface="Montserrat"/>
                <a:sym typeface="Montserrat"/>
              </a:defRPr>
            </a:lvl1pPr>
            <a:lvl2pPr lvl="1" algn="ctr">
              <a:spcBef>
                <a:spcPts val="0"/>
              </a:spcBef>
              <a:spcAft>
                <a:spcPts val="0"/>
              </a:spcAft>
              <a:buSzPts val="14000"/>
              <a:buFont typeface="Montserrat"/>
              <a:buNone/>
              <a:defRPr sz="14000">
                <a:latin typeface="Montserrat"/>
                <a:ea typeface="Montserrat"/>
                <a:cs typeface="Montserrat"/>
                <a:sym typeface="Montserrat"/>
              </a:defRPr>
            </a:lvl2pPr>
            <a:lvl3pPr lvl="2" algn="ctr">
              <a:spcBef>
                <a:spcPts val="0"/>
              </a:spcBef>
              <a:spcAft>
                <a:spcPts val="0"/>
              </a:spcAft>
              <a:buSzPts val="14000"/>
              <a:buFont typeface="Montserrat"/>
              <a:buNone/>
              <a:defRPr sz="14000">
                <a:latin typeface="Montserrat"/>
                <a:ea typeface="Montserrat"/>
                <a:cs typeface="Montserrat"/>
                <a:sym typeface="Montserrat"/>
              </a:defRPr>
            </a:lvl3pPr>
            <a:lvl4pPr lvl="3" algn="ctr">
              <a:spcBef>
                <a:spcPts val="0"/>
              </a:spcBef>
              <a:spcAft>
                <a:spcPts val="0"/>
              </a:spcAft>
              <a:buSzPts val="14000"/>
              <a:buFont typeface="Montserrat"/>
              <a:buNone/>
              <a:defRPr sz="14000">
                <a:latin typeface="Montserrat"/>
                <a:ea typeface="Montserrat"/>
                <a:cs typeface="Montserrat"/>
                <a:sym typeface="Montserrat"/>
              </a:defRPr>
            </a:lvl4pPr>
            <a:lvl5pPr lvl="4" algn="ctr">
              <a:spcBef>
                <a:spcPts val="0"/>
              </a:spcBef>
              <a:spcAft>
                <a:spcPts val="0"/>
              </a:spcAft>
              <a:buSzPts val="14000"/>
              <a:buFont typeface="Montserrat"/>
              <a:buNone/>
              <a:defRPr sz="14000">
                <a:latin typeface="Montserrat"/>
                <a:ea typeface="Montserrat"/>
                <a:cs typeface="Montserrat"/>
                <a:sym typeface="Montserrat"/>
              </a:defRPr>
            </a:lvl5pPr>
            <a:lvl6pPr lvl="5" algn="ctr">
              <a:spcBef>
                <a:spcPts val="0"/>
              </a:spcBef>
              <a:spcAft>
                <a:spcPts val="0"/>
              </a:spcAft>
              <a:buSzPts val="14000"/>
              <a:buFont typeface="Montserrat"/>
              <a:buNone/>
              <a:defRPr sz="14000">
                <a:latin typeface="Montserrat"/>
                <a:ea typeface="Montserrat"/>
                <a:cs typeface="Montserrat"/>
                <a:sym typeface="Montserrat"/>
              </a:defRPr>
            </a:lvl6pPr>
            <a:lvl7pPr lvl="6" algn="ctr">
              <a:spcBef>
                <a:spcPts val="0"/>
              </a:spcBef>
              <a:spcAft>
                <a:spcPts val="0"/>
              </a:spcAft>
              <a:buSzPts val="14000"/>
              <a:buFont typeface="Montserrat"/>
              <a:buNone/>
              <a:defRPr sz="14000">
                <a:latin typeface="Montserrat"/>
                <a:ea typeface="Montserrat"/>
                <a:cs typeface="Montserrat"/>
                <a:sym typeface="Montserrat"/>
              </a:defRPr>
            </a:lvl7pPr>
            <a:lvl8pPr lvl="7" algn="ctr">
              <a:spcBef>
                <a:spcPts val="0"/>
              </a:spcBef>
              <a:spcAft>
                <a:spcPts val="0"/>
              </a:spcAft>
              <a:buSzPts val="14000"/>
              <a:buFont typeface="Montserrat"/>
              <a:buNone/>
              <a:defRPr sz="14000">
                <a:latin typeface="Montserrat"/>
                <a:ea typeface="Montserrat"/>
                <a:cs typeface="Montserrat"/>
                <a:sym typeface="Montserrat"/>
              </a:defRPr>
            </a:lvl8pPr>
            <a:lvl9pPr lvl="8" algn="ctr">
              <a:spcBef>
                <a:spcPts val="0"/>
              </a:spcBef>
              <a:spcAft>
                <a:spcPts val="0"/>
              </a:spcAft>
              <a:buSzPts val="14000"/>
              <a:buFont typeface="Montserrat"/>
              <a:buNone/>
              <a:defRPr sz="14000">
                <a:latin typeface="Montserrat"/>
                <a:ea typeface="Montserrat"/>
                <a:cs typeface="Montserrat"/>
                <a:sym typeface="Montserrat"/>
              </a:defRPr>
            </a:lvl9pPr>
          </a:lstStyle>
          <a:p>
            <a:r>
              <a:t>xx%</a:t>
            </a:r>
          </a:p>
        </p:txBody>
      </p:sp>
      <p:sp>
        <p:nvSpPr>
          <p:cNvPr id="50" name="Google Shape;50;p11"/>
          <p:cNvSpPr txBox="1"/>
          <p:nvPr>
            <p:ph idx="1" type="body"/>
          </p:nvPr>
        </p:nvSpPr>
        <p:spPr>
          <a:xfrm>
            <a:off x="311700" y="3228425"/>
            <a:ext cx="8520600" cy="13008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highlight>
                  <a:schemeClr val="dk1"/>
                </a:highlight>
              </a:defRPr>
            </a:lvl1pPr>
            <a:lvl2pPr indent="-317500" lvl="1" marL="914400" algn="ctr">
              <a:spcBef>
                <a:spcPts val="1600"/>
              </a:spcBef>
              <a:spcAft>
                <a:spcPts val="0"/>
              </a:spcAft>
              <a:buSzPts val="1400"/>
              <a:buChar char="○"/>
              <a:defRPr>
                <a:highlight>
                  <a:schemeClr val="dk1"/>
                </a:highlight>
              </a:defRPr>
            </a:lvl2pPr>
            <a:lvl3pPr indent="-317500" lvl="2" marL="1371600" algn="ctr">
              <a:spcBef>
                <a:spcPts val="1600"/>
              </a:spcBef>
              <a:spcAft>
                <a:spcPts val="0"/>
              </a:spcAft>
              <a:buSzPts val="1400"/>
              <a:buChar char="■"/>
              <a:defRPr>
                <a:highlight>
                  <a:schemeClr val="dk1"/>
                </a:highlight>
              </a:defRPr>
            </a:lvl3pPr>
            <a:lvl4pPr indent="-317500" lvl="3" marL="1828800" algn="ctr">
              <a:spcBef>
                <a:spcPts val="1600"/>
              </a:spcBef>
              <a:spcAft>
                <a:spcPts val="0"/>
              </a:spcAft>
              <a:buSzPts val="1400"/>
              <a:buChar char="●"/>
              <a:defRPr>
                <a:highlight>
                  <a:schemeClr val="dk1"/>
                </a:highlight>
              </a:defRPr>
            </a:lvl4pPr>
            <a:lvl5pPr indent="-317500" lvl="4" marL="2286000" algn="ctr">
              <a:spcBef>
                <a:spcPts val="1600"/>
              </a:spcBef>
              <a:spcAft>
                <a:spcPts val="0"/>
              </a:spcAft>
              <a:buSzPts val="1400"/>
              <a:buChar char="○"/>
              <a:defRPr>
                <a:highlight>
                  <a:schemeClr val="dk1"/>
                </a:highlight>
              </a:defRPr>
            </a:lvl5pPr>
            <a:lvl6pPr indent="-317500" lvl="5" marL="2743200" algn="ctr">
              <a:spcBef>
                <a:spcPts val="1600"/>
              </a:spcBef>
              <a:spcAft>
                <a:spcPts val="0"/>
              </a:spcAft>
              <a:buSzPts val="1400"/>
              <a:buChar char="■"/>
              <a:defRPr>
                <a:highlight>
                  <a:schemeClr val="dk1"/>
                </a:highlight>
              </a:defRPr>
            </a:lvl6pPr>
            <a:lvl7pPr indent="-317500" lvl="6" marL="3200400" algn="ctr">
              <a:spcBef>
                <a:spcPts val="1600"/>
              </a:spcBef>
              <a:spcAft>
                <a:spcPts val="0"/>
              </a:spcAft>
              <a:buSzPts val="1400"/>
              <a:buChar char="●"/>
              <a:defRPr>
                <a:highlight>
                  <a:schemeClr val="dk1"/>
                </a:highlight>
              </a:defRPr>
            </a:lvl7pPr>
            <a:lvl8pPr indent="-317500" lvl="7" marL="3657600" algn="ctr">
              <a:spcBef>
                <a:spcPts val="1600"/>
              </a:spcBef>
              <a:spcAft>
                <a:spcPts val="0"/>
              </a:spcAft>
              <a:buSzPts val="1400"/>
              <a:buChar char="○"/>
              <a:defRPr>
                <a:highlight>
                  <a:schemeClr val="dk1"/>
                </a:highlight>
              </a:defRPr>
            </a:lvl8pPr>
            <a:lvl9pPr indent="-317500" lvl="8" marL="4114800" algn="ctr">
              <a:spcBef>
                <a:spcPts val="1600"/>
              </a:spcBef>
              <a:spcAft>
                <a:spcPts val="1600"/>
              </a:spcAft>
              <a:buSzPts val="1400"/>
              <a:buChar char="■"/>
              <a:defRPr>
                <a:highlight>
                  <a:schemeClr val="dk1"/>
                </a:highlight>
              </a:defRPr>
            </a:lvl9pPr>
          </a:lstStyle>
          <a:p/>
        </p:txBody>
      </p:sp>
      <p:sp>
        <p:nvSpPr>
          <p:cNvPr id="51" name="Google Shape;51;p11"/>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2" name="Shape 52"/>
        <p:cNvGrpSpPr/>
        <p:nvPr/>
      </p:nvGrpSpPr>
      <p:grpSpPr>
        <a:xfrm>
          <a:off x="0" y="0"/>
          <a:ext cx="0" cy="0"/>
          <a:chOff x="0" y="0"/>
          <a:chExt cx="0" cy="0"/>
        </a:xfrm>
      </p:grpSpPr>
      <p:sp>
        <p:nvSpPr>
          <p:cNvPr id="53" name="Google Shape;53;p1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accent5"/>
        </a:solidFill>
      </p:bgPr>
    </p:bg>
    <p:spTree>
      <p:nvGrpSpPr>
        <p:cNvPr id="15" name="Shape 15"/>
        <p:cNvGrpSpPr/>
        <p:nvPr/>
      </p:nvGrpSpPr>
      <p:grpSpPr>
        <a:xfrm>
          <a:off x="0" y="0"/>
          <a:ext cx="0" cy="0"/>
          <a:chOff x="0" y="0"/>
          <a:chExt cx="0" cy="0"/>
        </a:xfrm>
      </p:grpSpPr>
      <p:sp>
        <p:nvSpPr>
          <p:cNvPr id="16" name="Google Shape;16;p3"/>
          <p:cNvSpPr/>
          <p:nvPr/>
        </p:nvSpPr>
        <p:spPr>
          <a:xfrm rot="5400000">
            <a:off x="4550700" y="-498600"/>
            <a:ext cx="42600" cy="84558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3"/>
          <p:cNvSpPr txBox="1"/>
          <p:nvPr>
            <p:ph type="title"/>
          </p:nvPr>
        </p:nvSpPr>
        <p:spPr>
          <a:xfrm>
            <a:off x="344250" y="1403850"/>
            <a:ext cx="8455500" cy="2146800"/>
          </a:xfrm>
          <a:prstGeom prst="rect">
            <a:avLst/>
          </a:prstGeom>
          <a:solidFill>
            <a:srgbClr val="FFFFFF"/>
          </a:solidFill>
        </p:spPr>
        <p:txBody>
          <a:bodyPr anchorCtr="0" anchor="ctr" bIns="91425" lIns="91425" spcFirstLastPara="1" rIns="91425" wrap="square" tIns="91425"/>
          <a:lstStyle>
            <a:lvl1pPr lvl="0" algn="ctr">
              <a:spcBef>
                <a:spcPts val="0"/>
              </a:spcBef>
              <a:spcAft>
                <a:spcPts val="0"/>
              </a:spcAft>
              <a:buSzPts val="4800"/>
              <a:buFont typeface="Playfair Display"/>
              <a:buNone/>
              <a:defRPr b="1" sz="4800">
                <a:latin typeface="Playfair Display"/>
                <a:ea typeface="Playfair Display"/>
                <a:cs typeface="Playfair Display"/>
                <a:sym typeface="Playfair Display"/>
              </a:defRPr>
            </a:lvl1pPr>
            <a:lvl2pPr lvl="1" algn="ctr">
              <a:spcBef>
                <a:spcPts val="0"/>
              </a:spcBef>
              <a:spcAft>
                <a:spcPts val="0"/>
              </a:spcAft>
              <a:buSzPts val="4800"/>
              <a:buFont typeface="Playfair Display"/>
              <a:buNone/>
              <a:defRPr b="1" sz="4800">
                <a:latin typeface="Playfair Display"/>
                <a:ea typeface="Playfair Display"/>
                <a:cs typeface="Playfair Display"/>
                <a:sym typeface="Playfair Display"/>
              </a:defRPr>
            </a:lvl2pPr>
            <a:lvl3pPr lvl="2" algn="ctr">
              <a:spcBef>
                <a:spcPts val="0"/>
              </a:spcBef>
              <a:spcAft>
                <a:spcPts val="0"/>
              </a:spcAft>
              <a:buSzPts val="4800"/>
              <a:buFont typeface="Playfair Display"/>
              <a:buNone/>
              <a:defRPr b="1" sz="4800">
                <a:latin typeface="Playfair Display"/>
                <a:ea typeface="Playfair Display"/>
                <a:cs typeface="Playfair Display"/>
                <a:sym typeface="Playfair Display"/>
              </a:defRPr>
            </a:lvl3pPr>
            <a:lvl4pPr lvl="3" algn="ctr">
              <a:spcBef>
                <a:spcPts val="0"/>
              </a:spcBef>
              <a:spcAft>
                <a:spcPts val="0"/>
              </a:spcAft>
              <a:buSzPts val="4800"/>
              <a:buFont typeface="Playfair Display"/>
              <a:buNone/>
              <a:defRPr b="1" sz="4800">
                <a:latin typeface="Playfair Display"/>
                <a:ea typeface="Playfair Display"/>
                <a:cs typeface="Playfair Display"/>
                <a:sym typeface="Playfair Display"/>
              </a:defRPr>
            </a:lvl4pPr>
            <a:lvl5pPr lvl="4" algn="ctr">
              <a:spcBef>
                <a:spcPts val="0"/>
              </a:spcBef>
              <a:spcAft>
                <a:spcPts val="0"/>
              </a:spcAft>
              <a:buSzPts val="4800"/>
              <a:buFont typeface="Playfair Display"/>
              <a:buNone/>
              <a:defRPr b="1" sz="4800">
                <a:latin typeface="Playfair Display"/>
                <a:ea typeface="Playfair Display"/>
                <a:cs typeface="Playfair Display"/>
                <a:sym typeface="Playfair Display"/>
              </a:defRPr>
            </a:lvl5pPr>
            <a:lvl6pPr lvl="5" algn="ctr">
              <a:spcBef>
                <a:spcPts val="0"/>
              </a:spcBef>
              <a:spcAft>
                <a:spcPts val="0"/>
              </a:spcAft>
              <a:buSzPts val="4800"/>
              <a:buFont typeface="Playfair Display"/>
              <a:buNone/>
              <a:defRPr b="1" sz="4800">
                <a:latin typeface="Playfair Display"/>
                <a:ea typeface="Playfair Display"/>
                <a:cs typeface="Playfair Display"/>
                <a:sym typeface="Playfair Display"/>
              </a:defRPr>
            </a:lvl6pPr>
            <a:lvl7pPr lvl="6" algn="ctr">
              <a:spcBef>
                <a:spcPts val="0"/>
              </a:spcBef>
              <a:spcAft>
                <a:spcPts val="0"/>
              </a:spcAft>
              <a:buSzPts val="4800"/>
              <a:buFont typeface="Playfair Display"/>
              <a:buNone/>
              <a:defRPr b="1" sz="4800">
                <a:latin typeface="Playfair Display"/>
                <a:ea typeface="Playfair Display"/>
                <a:cs typeface="Playfair Display"/>
                <a:sym typeface="Playfair Display"/>
              </a:defRPr>
            </a:lvl7pPr>
            <a:lvl8pPr lvl="7" algn="ctr">
              <a:spcBef>
                <a:spcPts val="0"/>
              </a:spcBef>
              <a:spcAft>
                <a:spcPts val="0"/>
              </a:spcAft>
              <a:buSzPts val="4800"/>
              <a:buFont typeface="Playfair Display"/>
              <a:buNone/>
              <a:defRPr b="1" sz="4800">
                <a:latin typeface="Playfair Display"/>
                <a:ea typeface="Playfair Display"/>
                <a:cs typeface="Playfair Display"/>
                <a:sym typeface="Playfair Display"/>
              </a:defRPr>
            </a:lvl8pPr>
            <a:lvl9pPr lvl="8" algn="ctr">
              <a:spcBef>
                <a:spcPts val="0"/>
              </a:spcBef>
              <a:spcAft>
                <a:spcPts val="0"/>
              </a:spcAft>
              <a:buSzPts val="4800"/>
              <a:buFont typeface="Playfair Display"/>
              <a:buNone/>
              <a:defRPr b="1" sz="4800">
                <a:latin typeface="Playfair Display"/>
                <a:ea typeface="Playfair Display"/>
                <a:cs typeface="Playfair Display"/>
                <a:sym typeface="Playfair Display"/>
              </a:defRPr>
            </a:lvl9pPr>
          </a:lstStyle>
          <a:p/>
        </p:txBody>
      </p:sp>
      <p:sp>
        <p:nvSpPr>
          <p:cNvPr id="18" name="Google Shape;18;p3"/>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9" name="Shape 19"/>
        <p:cNvGrpSpPr/>
        <p:nvPr/>
      </p:nvGrpSpPr>
      <p:grpSpPr>
        <a:xfrm>
          <a:off x="0" y="0"/>
          <a:ext cx="0" cy="0"/>
          <a:chOff x="0" y="0"/>
          <a:chExt cx="0" cy="0"/>
        </a:xfrm>
      </p:grpSpPr>
      <p:sp>
        <p:nvSpPr>
          <p:cNvPr id="20" name="Google Shape;20;p4"/>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1" name="Google Shape;21;p4"/>
          <p:cNvSpPr txBox="1"/>
          <p:nvPr>
            <p:ph idx="1" type="body"/>
          </p:nvPr>
        </p:nvSpPr>
        <p:spPr>
          <a:xfrm>
            <a:off x="311700" y="1234075"/>
            <a:ext cx="8520600" cy="33348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2" name="Google Shape;22;p4"/>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3" name="Shape 23"/>
        <p:cNvGrpSpPr/>
        <p:nvPr/>
      </p:nvGrpSpPr>
      <p:grpSpPr>
        <a:xfrm>
          <a:off x="0" y="0"/>
          <a:ext cx="0" cy="0"/>
          <a:chOff x="0" y="0"/>
          <a:chExt cx="0" cy="0"/>
        </a:xfrm>
      </p:grpSpPr>
      <p:sp>
        <p:nvSpPr>
          <p:cNvPr id="24" name="Google Shape;24;p5"/>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5" name="Google Shape;25;p5"/>
          <p:cNvSpPr txBox="1"/>
          <p:nvPr>
            <p:ph idx="1" type="body"/>
          </p:nvPr>
        </p:nvSpPr>
        <p:spPr>
          <a:xfrm>
            <a:off x="311700" y="1234050"/>
            <a:ext cx="3999900" cy="33348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6" name="Google Shape;26;p5"/>
          <p:cNvSpPr txBox="1"/>
          <p:nvPr>
            <p:ph idx="2" type="body"/>
          </p:nvPr>
        </p:nvSpPr>
        <p:spPr>
          <a:xfrm>
            <a:off x="4832400" y="1234050"/>
            <a:ext cx="3999900" cy="33348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7" name="Google Shape;27;p5"/>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8" name="Shape 28"/>
        <p:cNvGrpSpPr/>
        <p:nvPr/>
      </p:nvGrpSpPr>
      <p:grpSpPr>
        <a:xfrm>
          <a:off x="0" y="0"/>
          <a:ext cx="0" cy="0"/>
          <a:chOff x="0" y="0"/>
          <a:chExt cx="0" cy="0"/>
        </a:xfrm>
      </p:grpSpPr>
      <p:sp>
        <p:nvSpPr>
          <p:cNvPr id="29" name="Google Shape;29;p6"/>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0" name="Google Shape;30;p6"/>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1" name="Shape 31"/>
        <p:cNvGrpSpPr/>
        <p:nvPr/>
      </p:nvGrpSpPr>
      <p:grpSpPr>
        <a:xfrm>
          <a:off x="0" y="0"/>
          <a:ext cx="0" cy="0"/>
          <a:chOff x="0" y="0"/>
          <a:chExt cx="0" cy="0"/>
        </a:xfrm>
      </p:grpSpPr>
      <p:sp>
        <p:nvSpPr>
          <p:cNvPr id="32" name="Google Shape;32;p7"/>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3" name="Google Shape;33;p7"/>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4" name="Google Shape;34;p7"/>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3"/>
        </a:solidFill>
      </p:bgPr>
    </p:bg>
    <p:spTree>
      <p:nvGrpSpPr>
        <p:cNvPr id="35" name="Shape 35"/>
        <p:cNvGrpSpPr/>
        <p:nvPr/>
      </p:nvGrpSpPr>
      <p:grpSpPr>
        <a:xfrm>
          <a:off x="0" y="0"/>
          <a:ext cx="0" cy="0"/>
          <a:chOff x="0" y="0"/>
          <a:chExt cx="0" cy="0"/>
        </a:xfrm>
      </p:grpSpPr>
      <p:sp>
        <p:nvSpPr>
          <p:cNvPr id="36" name="Google Shape;36;p8"/>
          <p:cNvSpPr txBox="1"/>
          <p:nvPr>
            <p:ph type="title"/>
          </p:nvPr>
        </p:nvSpPr>
        <p:spPr>
          <a:xfrm>
            <a:off x="490250" y="526350"/>
            <a:ext cx="5618700" cy="4090800"/>
          </a:xfrm>
          <a:prstGeom prst="rect">
            <a:avLst/>
          </a:prstGeom>
        </p:spPr>
        <p:txBody>
          <a:bodyPr anchorCtr="0" anchor="ctr" bIns="91425" lIns="91425" spcFirstLastPara="1" rIns="91425" wrap="square" tIns="91425"/>
          <a:lstStyle>
            <a:lvl1pPr lvl="0">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1pPr>
            <a:lvl2pPr lvl="1">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2pPr>
            <a:lvl3pPr lvl="2">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3pPr>
            <a:lvl4pPr lvl="3">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4pPr>
            <a:lvl5pPr lvl="4">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5pPr>
            <a:lvl6pPr lvl="5">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6pPr>
            <a:lvl7pPr lvl="6">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7pPr>
            <a:lvl8pPr lvl="7">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8pPr>
            <a:lvl9pPr lvl="8">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9pPr>
          </a:lstStyle>
          <a:p/>
        </p:txBody>
      </p:sp>
      <p:sp>
        <p:nvSpPr>
          <p:cNvPr id="37" name="Google Shape;37;p8"/>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8" name="Shape 38"/>
        <p:cNvGrpSpPr/>
        <p:nvPr/>
      </p:nvGrpSpPr>
      <p:grpSpPr>
        <a:xfrm>
          <a:off x="0" y="0"/>
          <a:ext cx="0" cy="0"/>
          <a:chOff x="0" y="0"/>
          <a:chExt cx="0" cy="0"/>
        </a:xfrm>
      </p:grpSpPr>
      <p:sp>
        <p:nvSpPr>
          <p:cNvPr id="39" name="Google Shape;39;p9"/>
          <p:cNvSpPr/>
          <p:nvPr/>
        </p:nvSpPr>
        <p:spPr>
          <a:xfrm>
            <a:off x="4572000" y="-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 name="Google Shape;40;p9"/>
          <p:cNvCxnSpPr/>
          <p:nvPr/>
        </p:nvCxnSpPr>
        <p:spPr>
          <a:xfrm>
            <a:off x="5029675" y="4495500"/>
            <a:ext cx="468300" cy="0"/>
          </a:xfrm>
          <a:prstGeom prst="straightConnector1">
            <a:avLst/>
          </a:prstGeom>
          <a:noFill/>
          <a:ln cap="flat" cmpd="sng" w="19050">
            <a:solidFill>
              <a:schemeClr val="dk2"/>
            </a:solidFill>
            <a:prstDash val="solid"/>
            <a:round/>
            <a:headEnd len="sm" w="sm" type="none"/>
            <a:tailEnd len="sm" w="sm" type="none"/>
          </a:ln>
        </p:spPr>
      </p:cxnSp>
      <p:sp>
        <p:nvSpPr>
          <p:cNvPr id="41" name="Google Shape;41;p9"/>
          <p:cNvSpPr txBox="1"/>
          <p:nvPr>
            <p:ph type="title"/>
          </p:nvPr>
        </p:nvSpPr>
        <p:spPr>
          <a:xfrm>
            <a:off x="265500" y="1081675"/>
            <a:ext cx="4045200" cy="1786200"/>
          </a:xfrm>
          <a:prstGeom prst="rect">
            <a:avLst/>
          </a:prstGeom>
        </p:spPr>
        <p:txBody>
          <a:bodyPr anchorCtr="0" anchor="b" bIns="91425" lIns="91425" spcFirstLastPara="1" rIns="91425" wrap="square" tIns="91425"/>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2" name="Google Shape;42;p9"/>
          <p:cNvSpPr txBox="1"/>
          <p:nvPr>
            <p:ph idx="1" type="subTitle"/>
          </p:nvPr>
        </p:nvSpPr>
        <p:spPr>
          <a:xfrm>
            <a:off x="265500" y="2921401"/>
            <a:ext cx="4045200" cy="13455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3" name="Google Shape;43;p9"/>
          <p:cNvSpPr txBox="1"/>
          <p:nvPr>
            <p:ph idx="2" type="body"/>
          </p:nvPr>
        </p:nvSpPr>
        <p:spPr>
          <a:xfrm>
            <a:off x="4939500" y="724200"/>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SzPts val="1800"/>
              <a:buChar char="●"/>
              <a:defRPr>
                <a:highlight>
                  <a:schemeClr val="lt1"/>
                </a:highlight>
              </a:defRPr>
            </a:lvl1pPr>
            <a:lvl2pPr indent="-317500" lvl="1" marL="914400">
              <a:spcBef>
                <a:spcPts val="1600"/>
              </a:spcBef>
              <a:spcAft>
                <a:spcPts val="0"/>
              </a:spcAft>
              <a:buSzPts val="1400"/>
              <a:buChar char="○"/>
              <a:defRPr>
                <a:highlight>
                  <a:schemeClr val="lt1"/>
                </a:highlight>
              </a:defRPr>
            </a:lvl2pPr>
            <a:lvl3pPr indent="-317500" lvl="2" marL="1371600">
              <a:spcBef>
                <a:spcPts val="1600"/>
              </a:spcBef>
              <a:spcAft>
                <a:spcPts val="0"/>
              </a:spcAft>
              <a:buSzPts val="1400"/>
              <a:buChar char="■"/>
              <a:defRPr>
                <a:highlight>
                  <a:schemeClr val="lt1"/>
                </a:highlight>
              </a:defRPr>
            </a:lvl3pPr>
            <a:lvl4pPr indent="-317500" lvl="3" marL="1828800">
              <a:spcBef>
                <a:spcPts val="1600"/>
              </a:spcBef>
              <a:spcAft>
                <a:spcPts val="0"/>
              </a:spcAft>
              <a:buSzPts val="1400"/>
              <a:buChar char="●"/>
              <a:defRPr>
                <a:highlight>
                  <a:schemeClr val="lt1"/>
                </a:highlight>
              </a:defRPr>
            </a:lvl4pPr>
            <a:lvl5pPr indent="-317500" lvl="4" marL="2286000">
              <a:spcBef>
                <a:spcPts val="1600"/>
              </a:spcBef>
              <a:spcAft>
                <a:spcPts val="0"/>
              </a:spcAft>
              <a:buSzPts val="1400"/>
              <a:buChar char="○"/>
              <a:defRPr>
                <a:highlight>
                  <a:schemeClr val="lt1"/>
                </a:highlight>
              </a:defRPr>
            </a:lvl5pPr>
            <a:lvl6pPr indent="-317500" lvl="5" marL="2743200">
              <a:spcBef>
                <a:spcPts val="1600"/>
              </a:spcBef>
              <a:spcAft>
                <a:spcPts val="0"/>
              </a:spcAft>
              <a:buSzPts val="1400"/>
              <a:buChar char="■"/>
              <a:defRPr>
                <a:highlight>
                  <a:schemeClr val="lt1"/>
                </a:highlight>
              </a:defRPr>
            </a:lvl6pPr>
            <a:lvl7pPr indent="-317500" lvl="6" marL="3200400">
              <a:spcBef>
                <a:spcPts val="1600"/>
              </a:spcBef>
              <a:spcAft>
                <a:spcPts val="0"/>
              </a:spcAft>
              <a:buSzPts val="1400"/>
              <a:buChar char="●"/>
              <a:defRPr>
                <a:highlight>
                  <a:schemeClr val="lt1"/>
                </a:highlight>
              </a:defRPr>
            </a:lvl7pPr>
            <a:lvl8pPr indent="-317500" lvl="7" marL="3657600">
              <a:spcBef>
                <a:spcPts val="1600"/>
              </a:spcBef>
              <a:spcAft>
                <a:spcPts val="0"/>
              </a:spcAft>
              <a:buSzPts val="1400"/>
              <a:buChar char="○"/>
              <a:defRPr>
                <a:highlight>
                  <a:schemeClr val="lt1"/>
                </a:highlight>
              </a:defRPr>
            </a:lvl8pPr>
            <a:lvl9pPr indent="-317500" lvl="8" marL="4114800">
              <a:spcBef>
                <a:spcPts val="1600"/>
              </a:spcBef>
              <a:spcAft>
                <a:spcPts val="1600"/>
              </a:spcAft>
              <a:buSzPts val="1400"/>
              <a:buChar char="■"/>
              <a:defRPr>
                <a:highlight>
                  <a:schemeClr val="lt1"/>
                </a:highlight>
              </a:defRPr>
            </a:lvl9pPr>
          </a:lstStyle>
          <a:p/>
        </p:txBody>
      </p:sp>
      <p:sp>
        <p:nvSpPr>
          <p:cNvPr id="44" name="Google Shape;44;p9"/>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5" name="Shape 45"/>
        <p:cNvGrpSpPr/>
        <p:nvPr/>
      </p:nvGrpSpPr>
      <p:grpSpPr>
        <a:xfrm>
          <a:off x="0" y="0"/>
          <a:ext cx="0" cy="0"/>
          <a:chOff x="0" y="0"/>
          <a:chExt cx="0" cy="0"/>
        </a:xfrm>
      </p:grpSpPr>
      <p:sp>
        <p:nvSpPr>
          <p:cNvPr id="46" name="Google Shape;46;p10"/>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800"/>
              <a:buNone/>
              <a:defRPr>
                <a:highlight>
                  <a:schemeClr val="dk1"/>
                </a:highlight>
              </a:defRPr>
            </a:lvl1pPr>
          </a:lstStyle>
          <a:p/>
        </p:txBody>
      </p:sp>
      <p:sp>
        <p:nvSpPr>
          <p:cNvPr id="47" name="Google Shape;47;p10"/>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pop">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1pPr>
            <a:lvl2pPr lvl="1">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2pPr>
            <a:lvl3pPr lvl="2">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3pPr>
            <a:lvl4pPr lvl="3">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4pPr>
            <a:lvl5pPr lvl="4">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5pPr>
            <a:lvl6pPr lvl="5">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6pPr>
            <a:lvl7pPr lvl="6">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7pPr>
            <a:lvl8pPr lvl="7">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8pPr>
            <a:lvl9pPr lvl="8">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9pPr>
          </a:lstStyle>
          <a:p/>
        </p:txBody>
      </p:sp>
      <p:sp>
        <p:nvSpPr>
          <p:cNvPr id="7" name="Google Shape;7;p1"/>
          <p:cNvSpPr txBox="1"/>
          <p:nvPr>
            <p:ph idx="1" type="body"/>
          </p:nvPr>
        </p:nvSpPr>
        <p:spPr>
          <a:xfrm>
            <a:off x="311700" y="1234075"/>
            <a:ext cx="8520600" cy="33348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dk2"/>
              </a:buClr>
              <a:buSzPts val="1800"/>
              <a:buFont typeface="Playfair Display"/>
              <a:buChar char="●"/>
              <a:defRPr sz="1800">
                <a:solidFill>
                  <a:schemeClr val="dk2"/>
                </a:solidFill>
                <a:latin typeface="Playfair Display"/>
                <a:ea typeface="Playfair Display"/>
                <a:cs typeface="Playfair Display"/>
                <a:sym typeface="Playfair Display"/>
              </a:defRPr>
            </a:lvl1pPr>
            <a:lvl2pPr indent="-317500" lvl="1" marL="914400">
              <a:lnSpc>
                <a:spcPct val="115000"/>
              </a:lnSpc>
              <a:spcBef>
                <a:spcPts val="160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2pPr>
            <a:lvl3pPr indent="-317500" lvl="2" marL="1371600">
              <a:lnSpc>
                <a:spcPct val="115000"/>
              </a:lnSpc>
              <a:spcBef>
                <a:spcPts val="160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3pPr>
            <a:lvl4pPr indent="-317500" lvl="3" marL="1828800">
              <a:lnSpc>
                <a:spcPct val="115000"/>
              </a:lnSpc>
              <a:spcBef>
                <a:spcPts val="160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4pPr>
            <a:lvl5pPr indent="-317500" lvl="4" marL="2286000">
              <a:lnSpc>
                <a:spcPct val="115000"/>
              </a:lnSpc>
              <a:spcBef>
                <a:spcPts val="160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5pPr>
            <a:lvl6pPr indent="-317500" lvl="5" marL="2743200">
              <a:lnSpc>
                <a:spcPct val="115000"/>
              </a:lnSpc>
              <a:spcBef>
                <a:spcPts val="160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6pPr>
            <a:lvl7pPr indent="-317500" lvl="6" marL="3200400">
              <a:lnSpc>
                <a:spcPct val="115000"/>
              </a:lnSpc>
              <a:spcBef>
                <a:spcPts val="160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7pPr>
            <a:lvl8pPr indent="-317500" lvl="7" marL="3657600">
              <a:lnSpc>
                <a:spcPct val="115000"/>
              </a:lnSpc>
              <a:spcBef>
                <a:spcPts val="160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8pPr>
            <a:lvl9pPr indent="-317500" lvl="8" marL="4114800">
              <a:lnSpc>
                <a:spcPct val="115000"/>
              </a:lnSpc>
              <a:spcBef>
                <a:spcPts val="1600"/>
              </a:spcBef>
              <a:spcAft>
                <a:spcPts val="160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9pPr>
          </a:lstStyle>
          <a:p/>
        </p:txBody>
      </p:sp>
      <p:sp>
        <p:nvSpPr>
          <p:cNvPr id="8" name="Google Shape;8;p1"/>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latin typeface="Playfair Display"/>
                <a:ea typeface="Playfair Display"/>
                <a:cs typeface="Playfair Display"/>
                <a:sym typeface="Playfair Display"/>
              </a:defRPr>
            </a:lvl1pPr>
            <a:lvl2pPr lvl="1" algn="r">
              <a:buNone/>
              <a:defRPr sz="1000">
                <a:solidFill>
                  <a:schemeClr val="dk2"/>
                </a:solidFill>
                <a:latin typeface="Playfair Display"/>
                <a:ea typeface="Playfair Display"/>
                <a:cs typeface="Playfair Display"/>
                <a:sym typeface="Playfair Display"/>
              </a:defRPr>
            </a:lvl2pPr>
            <a:lvl3pPr lvl="2" algn="r">
              <a:buNone/>
              <a:defRPr sz="1000">
                <a:solidFill>
                  <a:schemeClr val="dk2"/>
                </a:solidFill>
                <a:latin typeface="Playfair Display"/>
                <a:ea typeface="Playfair Display"/>
                <a:cs typeface="Playfair Display"/>
                <a:sym typeface="Playfair Display"/>
              </a:defRPr>
            </a:lvl3pPr>
            <a:lvl4pPr lvl="3" algn="r">
              <a:buNone/>
              <a:defRPr sz="1000">
                <a:solidFill>
                  <a:schemeClr val="dk2"/>
                </a:solidFill>
                <a:latin typeface="Playfair Display"/>
                <a:ea typeface="Playfair Display"/>
                <a:cs typeface="Playfair Display"/>
                <a:sym typeface="Playfair Display"/>
              </a:defRPr>
            </a:lvl4pPr>
            <a:lvl5pPr lvl="4" algn="r">
              <a:buNone/>
              <a:defRPr sz="1000">
                <a:solidFill>
                  <a:schemeClr val="dk2"/>
                </a:solidFill>
                <a:latin typeface="Playfair Display"/>
                <a:ea typeface="Playfair Display"/>
                <a:cs typeface="Playfair Display"/>
                <a:sym typeface="Playfair Display"/>
              </a:defRPr>
            </a:lvl5pPr>
            <a:lvl6pPr lvl="5" algn="r">
              <a:buNone/>
              <a:defRPr sz="1000">
                <a:solidFill>
                  <a:schemeClr val="dk2"/>
                </a:solidFill>
                <a:latin typeface="Playfair Display"/>
                <a:ea typeface="Playfair Display"/>
                <a:cs typeface="Playfair Display"/>
                <a:sym typeface="Playfair Display"/>
              </a:defRPr>
            </a:lvl6pPr>
            <a:lvl7pPr lvl="6" algn="r">
              <a:buNone/>
              <a:defRPr sz="1000">
                <a:solidFill>
                  <a:schemeClr val="dk2"/>
                </a:solidFill>
                <a:latin typeface="Playfair Display"/>
                <a:ea typeface="Playfair Display"/>
                <a:cs typeface="Playfair Display"/>
                <a:sym typeface="Playfair Display"/>
              </a:defRPr>
            </a:lvl7pPr>
            <a:lvl8pPr lvl="7" algn="r">
              <a:buNone/>
              <a:defRPr sz="1000">
                <a:solidFill>
                  <a:schemeClr val="dk2"/>
                </a:solidFill>
                <a:latin typeface="Playfair Display"/>
                <a:ea typeface="Playfair Display"/>
                <a:cs typeface="Playfair Display"/>
                <a:sym typeface="Playfair Display"/>
              </a:defRPr>
            </a:lvl8pPr>
            <a:lvl9pPr lvl="8" algn="r">
              <a:buNone/>
              <a:defRPr sz="1000">
                <a:solidFill>
                  <a:schemeClr val="dk2"/>
                </a:solidFill>
                <a:latin typeface="Playfair Display"/>
                <a:ea typeface="Playfair Display"/>
                <a:cs typeface="Playfair Display"/>
                <a:sym typeface="Playfair Display"/>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png"/><Relationship Id="rId4" Type="http://schemas.openxmlformats.org/officeDocument/2006/relationships/image" Target="../media/image3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2.xml"/><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11.png"/><Relationship Id="rId4" Type="http://schemas.openxmlformats.org/officeDocument/2006/relationships/image" Target="../media/image9.png"/><Relationship Id="rId5" Type="http://schemas.openxmlformats.org/officeDocument/2006/relationships/image" Target="../media/image1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image" Target="../media/image13.png"/><Relationship Id="rId4" Type="http://schemas.openxmlformats.org/officeDocument/2006/relationships/image" Target="../media/image12.png"/><Relationship Id="rId5" Type="http://schemas.openxmlformats.org/officeDocument/2006/relationships/image" Target="../media/image14.png"/><Relationship Id="rId6" Type="http://schemas.openxmlformats.org/officeDocument/2006/relationships/image" Target="../media/image1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15.png"/><Relationship Id="rId4" Type="http://schemas.openxmlformats.org/officeDocument/2006/relationships/image" Target="../media/image17.png"/><Relationship Id="rId5" Type="http://schemas.openxmlformats.org/officeDocument/2006/relationships/image" Target="../media/image1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8.xml"/><Relationship Id="rId3" Type="http://schemas.openxmlformats.org/officeDocument/2006/relationships/image" Target="../media/image24.png"/><Relationship Id="rId4" Type="http://schemas.openxmlformats.org/officeDocument/2006/relationships/image" Target="../media/image25.png"/><Relationship Id="rId5" Type="http://schemas.openxmlformats.org/officeDocument/2006/relationships/image" Target="../media/image21.png"/><Relationship Id="rId6" Type="http://schemas.openxmlformats.org/officeDocument/2006/relationships/image" Target="../media/image2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6.png"/><Relationship Id="rId4" Type="http://schemas.openxmlformats.org/officeDocument/2006/relationships/image" Target="../media/image30.png"/><Relationship Id="rId5"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2.png"/><Relationship Id="rId4" Type="http://schemas.openxmlformats.org/officeDocument/2006/relationships/image" Target="../media/image26.png"/><Relationship Id="rId5" Type="http://schemas.openxmlformats.org/officeDocument/2006/relationships/image" Target="../media/image2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3.xml"/><Relationship Id="rId3" Type="http://schemas.openxmlformats.org/officeDocument/2006/relationships/image" Target="../media/image3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4.xml"/><Relationship Id="rId3" Type="http://schemas.openxmlformats.org/officeDocument/2006/relationships/image" Target="../media/image3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3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3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23.png"/><Relationship Id="rId4" Type="http://schemas.openxmlformats.org/officeDocument/2006/relationships/image" Target="../media/image2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2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hyperlink" Target="https://github.com/deep-diver/CIFAR10-img-classification-tensorflow/blob/master/CIFAR10_image_classification.ipynb" TargetMode="External"/><Relationship Id="rId4" Type="http://schemas.openxmlformats.org/officeDocument/2006/relationships/hyperlink" Target="https://keras.io/applications/#densenet" TargetMode="External"/><Relationship Id="rId5" Type="http://schemas.openxmlformats.org/officeDocument/2006/relationships/hyperlink" Target="https://arxiv.org/pdf/1608.06993.pdf" TargetMode="External"/><Relationship Id="rId6" Type="http://schemas.openxmlformats.org/officeDocument/2006/relationships/hyperlink" Target="https://medium.com/nanonets/how-to-use-deep-learning-when-you-have-limited-data-part-2-data-augmentation-c26971dc8ced" TargetMode="External"/><Relationship Id="rId7" Type="http://schemas.openxmlformats.org/officeDocument/2006/relationships/hyperlink" Target="https://arxiv.org/abs/1904.08653" TargetMode="External"/><Relationship Id="rId8" Type="http://schemas.openxmlformats.org/officeDocument/2006/relationships/hyperlink" Target="https://pdfs.semanticscholar.org/22aa/426aeffb77339646cc03da8e94de22396efc.pdf"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 Id="rId3" Type="http://schemas.openxmlformats.org/officeDocument/2006/relationships/image" Target="../media/image27.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gif"/><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 name="Shape 57"/>
        <p:cNvGrpSpPr/>
        <p:nvPr/>
      </p:nvGrpSpPr>
      <p:grpSpPr>
        <a:xfrm>
          <a:off x="0" y="0"/>
          <a:ext cx="0" cy="0"/>
          <a:chOff x="0" y="0"/>
          <a:chExt cx="0" cy="0"/>
        </a:xfrm>
      </p:grpSpPr>
      <p:sp>
        <p:nvSpPr>
          <p:cNvPr id="58" name="Google Shape;58;p13"/>
          <p:cNvSpPr txBox="1"/>
          <p:nvPr>
            <p:ph type="ctrTitle"/>
          </p:nvPr>
        </p:nvSpPr>
        <p:spPr>
          <a:xfrm>
            <a:off x="344250" y="1403850"/>
            <a:ext cx="8455500" cy="2146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600"/>
              <a:t>CIFAR100 Image Classification</a:t>
            </a:r>
            <a:endParaRPr sz="3600"/>
          </a:p>
          <a:p>
            <a:pPr indent="-457200" lvl="0" marL="457200" rtl="0" algn="ctr">
              <a:spcBef>
                <a:spcPts val="0"/>
              </a:spcBef>
              <a:spcAft>
                <a:spcPts val="0"/>
              </a:spcAft>
              <a:buSzPts val="3600"/>
              <a:buChar char="-"/>
            </a:pPr>
            <a:r>
              <a:rPr lang="en" sz="3600"/>
              <a:t>Milestone 3</a:t>
            </a:r>
            <a:endParaRPr sz="3600"/>
          </a:p>
        </p:txBody>
      </p:sp>
      <p:sp>
        <p:nvSpPr>
          <p:cNvPr id="59" name="Google Shape;59;p13"/>
          <p:cNvSpPr txBox="1"/>
          <p:nvPr>
            <p:ph idx="1" type="subTitle"/>
          </p:nvPr>
        </p:nvSpPr>
        <p:spPr>
          <a:xfrm>
            <a:off x="344250" y="3550650"/>
            <a:ext cx="4910100" cy="57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CMPE 257 Group 6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8" name="Shape 118"/>
        <p:cNvGrpSpPr/>
        <p:nvPr/>
      </p:nvGrpSpPr>
      <p:grpSpPr>
        <a:xfrm>
          <a:off x="0" y="0"/>
          <a:ext cx="0" cy="0"/>
          <a:chOff x="0" y="0"/>
          <a:chExt cx="0" cy="0"/>
        </a:xfrm>
      </p:grpSpPr>
      <p:sp>
        <p:nvSpPr>
          <p:cNvPr id="119" name="Google Shape;119;p2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Feature Extraction</a:t>
            </a:r>
            <a:endParaRPr/>
          </a:p>
        </p:txBody>
      </p:sp>
      <p:sp>
        <p:nvSpPr>
          <p:cNvPr id="120" name="Google Shape;120;p22"/>
          <p:cNvSpPr txBox="1"/>
          <p:nvPr/>
        </p:nvSpPr>
        <p:spPr>
          <a:xfrm>
            <a:off x="4225000" y="4260150"/>
            <a:ext cx="4226400" cy="60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highlight>
                  <a:schemeClr val="dk1"/>
                </a:highlight>
                <a:latin typeface="Playfair Display"/>
                <a:ea typeface="Playfair Display"/>
                <a:cs typeface="Playfair Display"/>
                <a:sym typeface="Playfair Display"/>
              </a:rPr>
              <a:t>90% PCA -  Final </a:t>
            </a:r>
            <a:r>
              <a:rPr lang="en" sz="1800">
                <a:solidFill>
                  <a:schemeClr val="dk2"/>
                </a:solidFill>
                <a:highlight>
                  <a:schemeClr val="dk1"/>
                </a:highlight>
                <a:latin typeface="Playfair Display"/>
                <a:ea typeface="Playfair Display"/>
                <a:cs typeface="Playfair Display"/>
                <a:sym typeface="Playfair Display"/>
              </a:rPr>
              <a:t>Data shape: </a:t>
            </a:r>
            <a:r>
              <a:rPr lang="en" sz="1800">
                <a:solidFill>
                  <a:schemeClr val="dk2"/>
                </a:solidFill>
                <a:highlight>
                  <a:schemeClr val="dk1"/>
                </a:highlight>
                <a:latin typeface="Playfair Display"/>
                <a:ea typeface="Playfair Display"/>
                <a:cs typeface="Playfair Display"/>
                <a:sym typeface="Playfair Display"/>
              </a:rPr>
              <a:t>13200*127</a:t>
            </a:r>
            <a:endParaRPr sz="1800">
              <a:solidFill>
                <a:schemeClr val="dk2"/>
              </a:solidFill>
              <a:highlight>
                <a:schemeClr val="dk1"/>
              </a:highlight>
              <a:latin typeface="Playfair Display"/>
              <a:ea typeface="Playfair Display"/>
              <a:cs typeface="Playfair Display"/>
              <a:sym typeface="Playfair Display"/>
            </a:endParaRPr>
          </a:p>
        </p:txBody>
      </p:sp>
      <p:sp>
        <p:nvSpPr>
          <p:cNvPr id="121" name="Google Shape;121;p22"/>
          <p:cNvSpPr txBox="1"/>
          <p:nvPr/>
        </p:nvSpPr>
        <p:spPr>
          <a:xfrm>
            <a:off x="4451250" y="470625"/>
            <a:ext cx="4343400" cy="30000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dk2"/>
              </a:buClr>
              <a:buSzPts val="1400"/>
              <a:buFont typeface="Playfair Display"/>
              <a:buChar char="-"/>
            </a:pPr>
            <a:r>
              <a:rPr lang="en">
                <a:solidFill>
                  <a:schemeClr val="dk2"/>
                </a:solidFill>
                <a:highlight>
                  <a:srgbClr val="FFFFFF"/>
                </a:highlight>
                <a:latin typeface="Playfair Display"/>
                <a:ea typeface="Playfair Display"/>
                <a:cs typeface="Playfair Display"/>
                <a:sym typeface="Playfair Display"/>
              </a:rPr>
              <a:t>Different Colors Ratios</a:t>
            </a:r>
            <a:endParaRPr>
              <a:solidFill>
                <a:schemeClr val="dk2"/>
              </a:solidFill>
              <a:highlight>
                <a:srgbClr val="FFFFFF"/>
              </a:highlight>
              <a:latin typeface="Playfair Display"/>
              <a:ea typeface="Playfair Display"/>
              <a:cs typeface="Playfair Display"/>
              <a:sym typeface="Playfair Display"/>
            </a:endParaRPr>
          </a:p>
          <a:p>
            <a:pPr indent="-317500" lvl="0" marL="457200" rtl="0" algn="l">
              <a:spcBef>
                <a:spcPts val="0"/>
              </a:spcBef>
              <a:spcAft>
                <a:spcPts val="0"/>
              </a:spcAft>
              <a:buClr>
                <a:schemeClr val="dk2"/>
              </a:buClr>
              <a:buSzPts val="1400"/>
              <a:buFont typeface="Playfair Display"/>
              <a:buChar char="-"/>
            </a:pPr>
            <a:r>
              <a:rPr lang="en">
                <a:solidFill>
                  <a:schemeClr val="dk2"/>
                </a:solidFill>
                <a:highlight>
                  <a:srgbClr val="FFFFFF"/>
                </a:highlight>
                <a:latin typeface="Playfair Display"/>
                <a:ea typeface="Playfair Display"/>
                <a:cs typeface="Playfair Display"/>
                <a:sym typeface="Playfair Display"/>
              </a:rPr>
              <a:t>Saturation Average</a:t>
            </a:r>
            <a:endParaRPr>
              <a:solidFill>
                <a:schemeClr val="dk2"/>
              </a:solidFill>
              <a:highlight>
                <a:srgbClr val="FFFFFF"/>
              </a:highlight>
              <a:latin typeface="Playfair Display"/>
              <a:ea typeface="Playfair Display"/>
              <a:cs typeface="Playfair Display"/>
              <a:sym typeface="Playfair Display"/>
            </a:endParaRPr>
          </a:p>
          <a:p>
            <a:pPr indent="-317500" lvl="0" marL="457200" rtl="0" algn="l">
              <a:spcBef>
                <a:spcPts val="0"/>
              </a:spcBef>
              <a:spcAft>
                <a:spcPts val="0"/>
              </a:spcAft>
              <a:buClr>
                <a:schemeClr val="dk2"/>
              </a:buClr>
              <a:buSzPts val="1400"/>
              <a:buFont typeface="Playfair Display"/>
              <a:buChar char="-"/>
            </a:pPr>
            <a:r>
              <a:rPr lang="en">
                <a:solidFill>
                  <a:schemeClr val="dk2"/>
                </a:solidFill>
                <a:highlight>
                  <a:srgbClr val="FFFFFF"/>
                </a:highlight>
                <a:latin typeface="Playfair Display"/>
                <a:ea typeface="Playfair Display"/>
                <a:cs typeface="Playfair Display"/>
                <a:sym typeface="Playfair Display"/>
              </a:rPr>
              <a:t>Image Gradient (OpenCV function)</a:t>
            </a:r>
            <a:endParaRPr>
              <a:solidFill>
                <a:schemeClr val="dk2"/>
              </a:solidFill>
              <a:highlight>
                <a:srgbClr val="FFFFFF"/>
              </a:highlight>
              <a:latin typeface="Playfair Display"/>
              <a:ea typeface="Playfair Display"/>
              <a:cs typeface="Playfair Display"/>
              <a:sym typeface="Playfair Display"/>
            </a:endParaRPr>
          </a:p>
          <a:p>
            <a:pPr indent="-317500" lvl="0" marL="457200" rtl="0" algn="l">
              <a:spcBef>
                <a:spcPts val="0"/>
              </a:spcBef>
              <a:spcAft>
                <a:spcPts val="0"/>
              </a:spcAft>
              <a:buClr>
                <a:schemeClr val="dk2"/>
              </a:buClr>
              <a:buSzPts val="1400"/>
              <a:buFont typeface="Playfair Display"/>
              <a:buChar char="-"/>
            </a:pPr>
            <a:r>
              <a:rPr lang="en">
                <a:solidFill>
                  <a:schemeClr val="dk2"/>
                </a:solidFill>
                <a:highlight>
                  <a:srgbClr val="FFFFFF"/>
                </a:highlight>
                <a:latin typeface="Playfair Display"/>
                <a:ea typeface="Playfair Display"/>
                <a:cs typeface="Playfair Display"/>
                <a:sym typeface="Playfair Display"/>
              </a:rPr>
              <a:t>Image Histogram (OpenCV function)</a:t>
            </a:r>
            <a:endParaRPr>
              <a:solidFill>
                <a:schemeClr val="dk2"/>
              </a:solidFill>
              <a:highlight>
                <a:srgbClr val="FFFFFF"/>
              </a:highlight>
              <a:latin typeface="Playfair Display"/>
              <a:ea typeface="Playfair Display"/>
              <a:cs typeface="Playfair Display"/>
              <a:sym typeface="Playfair Display"/>
            </a:endParaRPr>
          </a:p>
          <a:p>
            <a:pPr indent="-317500" lvl="0" marL="457200" rtl="0" algn="l">
              <a:spcBef>
                <a:spcPts val="0"/>
              </a:spcBef>
              <a:spcAft>
                <a:spcPts val="0"/>
              </a:spcAft>
              <a:buClr>
                <a:schemeClr val="dk2"/>
              </a:buClr>
              <a:buSzPts val="1400"/>
              <a:buFont typeface="Playfair Display"/>
              <a:buChar char="-"/>
            </a:pPr>
            <a:r>
              <a:rPr lang="en">
                <a:solidFill>
                  <a:schemeClr val="dk2"/>
                </a:solidFill>
                <a:highlight>
                  <a:srgbClr val="FFFFFF"/>
                </a:highlight>
                <a:latin typeface="Playfair Display"/>
                <a:ea typeface="Playfair Display"/>
                <a:cs typeface="Playfair Display"/>
                <a:sym typeface="Playfair Display"/>
              </a:rPr>
              <a:t>Gray Scale (OpenCV function)</a:t>
            </a:r>
            <a:endParaRPr>
              <a:solidFill>
                <a:schemeClr val="dk2"/>
              </a:solidFill>
              <a:highlight>
                <a:srgbClr val="FFFFFF"/>
              </a:highlight>
              <a:latin typeface="Playfair Display"/>
              <a:ea typeface="Playfair Display"/>
              <a:cs typeface="Playfair Display"/>
              <a:sym typeface="Playfair Display"/>
            </a:endParaRPr>
          </a:p>
        </p:txBody>
      </p:sp>
      <p:sp>
        <p:nvSpPr>
          <p:cNvPr id="122" name="Google Shape;122;p22"/>
          <p:cNvSpPr txBox="1"/>
          <p:nvPr>
            <p:ph idx="1" type="body"/>
          </p:nvPr>
        </p:nvSpPr>
        <p:spPr>
          <a:xfrm>
            <a:off x="4959408" y="2996825"/>
            <a:ext cx="2697000" cy="605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highlight>
                  <a:schemeClr val="dk1"/>
                </a:highlight>
              </a:rPr>
              <a:t>Data shape: </a:t>
            </a:r>
            <a:r>
              <a:rPr lang="en">
                <a:highlight>
                  <a:schemeClr val="dk1"/>
                </a:highlight>
              </a:rPr>
              <a:t>13200*4098</a:t>
            </a:r>
            <a:endParaRPr>
              <a:highlight>
                <a:schemeClr val="dk1"/>
              </a:highlight>
            </a:endParaRPr>
          </a:p>
        </p:txBody>
      </p:sp>
      <p:pic>
        <p:nvPicPr>
          <p:cNvPr id="123" name="Google Shape;123;p22"/>
          <p:cNvPicPr preferRelativeResize="0"/>
          <p:nvPr/>
        </p:nvPicPr>
        <p:blipFill>
          <a:blip r:embed="rId3">
            <a:alphaModFix/>
          </a:blip>
          <a:stretch>
            <a:fillRect/>
          </a:stretch>
        </p:blipFill>
        <p:spPr>
          <a:xfrm>
            <a:off x="399325" y="1155375"/>
            <a:ext cx="2696900" cy="2543851"/>
          </a:xfrm>
          <a:prstGeom prst="rect">
            <a:avLst/>
          </a:prstGeom>
          <a:noFill/>
          <a:ln>
            <a:noFill/>
          </a:ln>
        </p:spPr>
      </p:pic>
      <p:pic>
        <p:nvPicPr>
          <p:cNvPr id="124" name="Google Shape;124;p22"/>
          <p:cNvPicPr preferRelativeResize="0"/>
          <p:nvPr/>
        </p:nvPicPr>
        <p:blipFill>
          <a:blip r:embed="rId4">
            <a:alphaModFix/>
          </a:blip>
          <a:stretch>
            <a:fillRect/>
          </a:stretch>
        </p:blipFill>
        <p:spPr>
          <a:xfrm>
            <a:off x="4395725" y="1823939"/>
            <a:ext cx="3705224" cy="1206725"/>
          </a:xfrm>
          <a:prstGeom prst="rect">
            <a:avLst/>
          </a:prstGeom>
          <a:noFill/>
          <a:ln>
            <a:noFill/>
          </a:ln>
        </p:spPr>
      </p:pic>
      <p:sp>
        <p:nvSpPr>
          <p:cNvPr id="125" name="Google Shape;125;p22"/>
          <p:cNvSpPr/>
          <p:nvPr/>
        </p:nvSpPr>
        <p:spPr>
          <a:xfrm>
            <a:off x="3206875" y="2124738"/>
            <a:ext cx="1078200" cy="6051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22"/>
          <p:cNvSpPr txBox="1"/>
          <p:nvPr>
            <p:ph idx="1" type="body"/>
          </p:nvPr>
        </p:nvSpPr>
        <p:spPr>
          <a:xfrm>
            <a:off x="772288" y="3699213"/>
            <a:ext cx="1663500" cy="605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highlight>
                  <a:schemeClr val="dk1"/>
                </a:highlight>
              </a:rPr>
              <a:t>Data shape: </a:t>
            </a:r>
            <a:r>
              <a:rPr lang="en">
                <a:highlight>
                  <a:schemeClr val="dk1"/>
                </a:highlight>
              </a:rPr>
              <a:t>13200*32*32*3</a:t>
            </a:r>
            <a:endParaRPr>
              <a:highlight>
                <a:schemeClr val="dk1"/>
              </a:highlight>
            </a:endParaRPr>
          </a:p>
        </p:txBody>
      </p:sp>
      <p:sp>
        <p:nvSpPr>
          <p:cNvPr id="127" name="Google Shape;127;p22"/>
          <p:cNvSpPr/>
          <p:nvPr/>
        </p:nvSpPr>
        <p:spPr>
          <a:xfrm>
            <a:off x="6048700" y="3464900"/>
            <a:ext cx="482100" cy="7359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1" name="Shape 131"/>
        <p:cNvGrpSpPr/>
        <p:nvPr/>
      </p:nvGrpSpPr>
      <p:grpSpPr>
        <a:xfrm>
          <a:off x="0" y="0"/>
          <a:ext cx="0" cy="0"/>
          <a:chOff x="0" y="0"/>
          <a:chExt cx="0" cy="0"/>
        </a:xfrm>
      </p:grpSpPr>
      <p:sp>
        <p:nvSpPr>
          <p:cNvPr id="132" name="Google Shape;132;p23"/>
          <p:cNvSpPr txBox="1"/>
          <p:nvPr>
            <p:ph type="title"/>
          </p:nvPr>
        </p:nvSpPr>
        <p:spPr>
          <a:xfrm>
            <a:off x="344250" y="1403850"/>
            <a:ext cx="8455500" cy="2146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Milestone 3 Models </a:t>
            </a:r>
            <a:r>
              <a:rPr lang="en"/>
              <a:t>Comparison</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6" name="Shape 136"/>
        <p:cNvGrpSpPr/>
        <p:nvPr/>
      </p:nvGrpSpPr>
      <p:grpSpPr>
        <a:xfrm>
          <a:off x="0" y="0"/>
          <a:ext cx="0" cy="0"/>
          <a:chOff x="0" y="0"/>
          <a:chExt cx="0" cy="0"/>
        </a:xfrm>
      </p:grpSpPr>
      <p:pic>
        <p:nvPicPr>
          <p:cNvPr id="137" name="Google Shape;137;p24"/>
          <p:cNvPicPr preferRelativeResize="0"/>
          <p:nvPr/>
        </p:nvPicPr>
        <p:blipFill>
          <a:blip r:embed="rId3">
            <a:alphaModFix/>
          </a:blip>
          <a:stretch>
            <a:fillRect/>
          </a:stretch>
        </p:blipFill>
        <p:spPr>
          <a:xfrm>
            <a:off x="152400" y="152400"/>
            <a:ext cx="4533900" cy="3600450"/>
          </a:xfrm>
          <a:prstGeom prst="rect">
            <a:avLst/>
          </a:prstGeom>
          <a:noFill/>
          <a:ln>
            <a:noFill/>
          </a:ln>
        </p:spPr>
      </p:pic>
      <p:pic>
        <p:nvPicPr>
          <p:cNvPr id="138" name="Google Shape;138;p24"/>
          <p:cNvPicPr preferRelativeResize="0"/>
          <p:nvPr/>
        </p:nvPicPr>
        <p:blipFill>
          <a:blip r:embed="rId4">
            <a:alphaModFix/>
          </a:blip>
          <a:stretch>
            <a:fillRect/>
          </a:stretch>
        </p:blipFill>
        <p:spPr>
          <a:xfrm>
            <a:off x="1313200" y="561150"/>
            <a:ext cx="4152900" cy="3640197"/>
          </a:xfrm>
          <a:prstGeom prst="rect">
            <a:avLst/>
          </a:prstGeom>
          <a:noFill/>
          <a:ln>
            <a:noFill/>
          </a:ln>
        </p:spPr>
      </p:pic>
      <p:pic>
        <p:nvPicPr>
          <p:cNvPr id="139" name="Google Shape;139;p24"/>
          <p:cNvPicPr preferRelativeResize="0"/>
          <p:nvPr/>
        </p:nvPicPr>
        <p:blipFill>
          <a:blip r:embed="rId5">
            <a:alphaModFix/>
          </a:blip>
          <a:stretch>
            <a:fillRect/>
          </a:stretch>
        </p:blipFill>
        <p:spPr>
          <a:xfrm>
            <a:off x="2075975" y="1027300"/>
            <a:ext cx="4332200" cy="3434950"/>
          </a:xfrm>
          <a:prstGeom prst="rect">
            <a:avLst/>
          </a:prstGeom>
          <a:noFill/>
          <a:ln>
            <a:noFill/>
          </a:ln>
        </p:spPr>
      </p:pic>
      <p:pic>
        <p:nvPicPr>
          <p:cNvPr id="140" name="Google Shape;140;p24"/>
          <p:cNvPicPr preferRelativeResize="0"/>
          <p:nvPr/>
        </p:nvPicPr>
        <p:blipFill>
          <a:blip r:embed="rId6">
            <a:alphaModFix/>
          </a:blip>
          <a:stretch>
            <a:fillRect/>
          </a:stretch>
        </p:blipFill>
        <p:spPr>
          <a:xfrm>
            <a:off x="3035075" y="1310525"/>
            <a:ext cx="4123362" cy="3600450"/>
          </a:xfrm>
          <a:prstGeom prst="rect">
            <a:avLst/>
          </a:prstGeom>
          <a:noFill/>
          <a:ln>
            <a:noFill/>
          </a:ln>
        </p:spPr>
      </p:pic>
      <p:sp>
        <p:nvSpPr>
          <p:cNvPr id="141" name="Google Shape;141;p24"/>
          <p:cNvSpPr txBox="1"/>
          <p:nvPr/>
        </p:nvSpPr>
        <p:spPr>
          <a:xfrm>
            <a:off x="7621800" y="203050"/>
            <a:ext cx="30000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highlight>
                  <a:schemeClr val="dk1"/>
                </a:highlight>
              </a:rPr>
              <a:t>Index Code</a:t>
            </a:r>
            <a:endParaRPr b="1" sz="1000">
              <a:highlight>
                <a:schemeClr val="dk1"/>
              </a:highlight>
            </a:endParaRPr>
          </a:p>
          <a:p>
            <a:pPr indent="0" lvl="0" marL="0" rtl="0" algn="l">
              <a:spcBef>
                <a:spcPts val="0"/>
              </a:spcBef>
              <a:spcAft>
                <a:spcPts val="0"/>
              </a:spcAft>
              <a:buNone/>
            </a:pPr>
            <a:r>
              <a:t/>
            </a:r>
            <a:endParaRPr b="1" sz="1000">
              <a:highlight>
                <a:schemeClr val="dk1"/>
              </a:highlight>
            </a:endParaRPr>
          </a:p>
          <a:p>
            <a:pPr indent="0" lvl="0" marL="0" rtl="0" algn="l">
              <a:spcBef>
                <a:spcPts val="0"/>
              </a:spcBef>
              <a:spcAft>
                <a:spcPts val="0"/>
              </a:spcAft>
              <a:buNone/>
            </a:pPr>
            <a:r>
              <a:rPr lang="en" sz="1000">
                <a:highlight>
                  <a:schemeClr val="dk1"/>
                </a:highlight>
              </a:rPr>
              <a:t>[12, 'bridge']</a:t>
            </a:r>
            <a:endParaRPr sz="1000">
              <a:highlight>
                <a:schemeClr val="dk1"/>
              </a:highlight>
            </a:endParaRPr>
          </a:p>
          <a:p>
            <a:pPr indent="0" lvl="0" marL="0" rtl="0" algn="l">
              <a:spcBef>
                <a:spcPts val="0"/>
              </a:spcBef>
              <a:spcAft>
                <a:spcPts val="0"/>
              </a:spcAft>
              <a:buNone/>
            </a:pPr>
            <a:r>
              <a:rPr lang="en" sz="1000">
                <a:highlight>
                  <a:schemeClr val="dk1"/>
                </a:highlight>
              </a:rPr>
              <a:t>[17, 'castle']</a:t>
            </a:r>
            <a:endParaRPr sz="1000">
              <a:highlight>
                <a:schemeClr val="dk1"/>
              </a:highlight>
            </a:endParaRPr>
          </a:p>
          <a:p>
            <a:pPr indent="0" lvl="0" marL="0" rtl="0" algn="l">
              <a:spcBef>
                <a:spcPts val="0"/>
              </a:spcBef>
              <a:spcAft>
                <a:spcPts val="0"/>
              </a:spcAft>
              <a:buNone/>
            </a:pPr>
            <a:r>
              <a:rPr lang="en" sz="1000">
                <a:highlight>
                  <a:schemeClr val="dk1"/>
                </a:highlight>
              </a:rPr>
              <a:t>[23, 'cloud']</a:t>
            </a:r>
            <a:endParaRPr sz="1000">
              <a:highlight>
                <a:schemeClr val="dk1"/>
              </a:highlight>
            </a:endParaRPr>
          </a:p>
          <a:p>
            <a:pPr indent="0" lvl="0" marL="0" rtl="0" algn="l">
              <a:spcBef>
                <a:spcPts val="0"/>
              </a:spcBef>
              <a:spcAft>
                <a:spcPts val="0"/>
              </a:spcAft>
              <a:buNone/>
            </a:pPr>
            <a:r>
              <a:rPr lang="en" sz="1000">
                <a:highlight>
                  <a:schemeClr val="dk1"/>
                </a:highlight>
              </a:rPr>
              <a:t>[33, 'forest']</a:t>
            </a:r>
            <a:endParaRPr sz="1000">
              <a:highlight>
                <a:schemeClr val="dk1"/>
              </a:highlight>
            </a:endParaRPr>
          </a:p>
          <a:p>
            <a:pPr indent="0" lvl="0" marL="0" rtl="0" algn="l">
              <a:spcBef>
                <a:spcPts val="0"/>
              </a:spcBef>
              <a:spcAft>
                <a:spcPts val="0"/>
              </a:spcAft>
              <a:buNone/>
            </a:pPr>
            <a:r>
              <a:rPr lang="en" sz="1000">
                <a:highlight>
                  <a:schemeClr val="dk1"/>
                </a:highlight>
              </a:rPr>
              <a:t>[37, 'house']</a:t>
            </a:r>
            <a:endParaRPr sz="1000">
              <a:highlight>
                <a:schemeClr val="dk1"/>
              </a:highlight>
            </a:endParaRPr>
          </a:p>
          <a:p>
            <a:pPr indent="0" lvl="0" marL="0" rtl="0" algn="l">
              <a:spcBef>
                <a:spcPts val="0"/>
              </a:spcBef>
              <a:spcAft>
                <a:spcPts val="0"/>
              </a:spcAft>
              <a:buNone/>
            </a:pPr>
            <a:r>
              <a:rPr lang="en" sz="1000">
                <a:highlight>
                  <a:schemeClr val="dk1"/>
                </a:highlight>
              </a:rPr>
              <a:t>[49, 'mountain']</a:t>
            </a:r>
            <a:endParaRPr sz="1000">
              <a:highlight>
                <a:schemeClr val="dk1"/>
              </a:highlight>
            </a:endParaRPr>
          </a:p>
          <a:p>
            <a:pPr indent="0" lvl="0" marL="0" rtl="0" algn="l">
              <a:spcBef>
                <a:spcPts val="0"/>
              </a:spcBef>
              <a:spcAft>
                <a:spcPts val="0"/>
              </a:spcAft>
              <a:buNone/>
            </a:pPr>
            <a:r>
              <a:rPr lang="en" sz="1000">
                <a:highlight>
                  <a:schemeClr val="dk1"/>
                </a:highlight>
              </a:rPr>
              <a:t>[60, 'plain']</a:t>
            </a:r>
            <a:endParaRPr sz="1000">
              <a:highlight>
                <a:schemeClr val="dk1"/>
              </a:highlight>
            </a:endParaRPr>
          </a:p>
          <a:p>
            <a:pPr indent="0" lvl="0" marL="0" rtl="0" algn="l">
              <a:spcBef>
                <a:spcPts val="0"/>
              </a:spcBef>
              <a:spcAft>
                <a:spcPts val="0"/>
              </a:spcAft>
              <a:buNone/>
            </a:pPr>
            <a:r>
              <a:rPr lang="en" sz="1000">
                <a:highlight>
                  <a:schemeClr val="dk1"/>
                </a:highlight>
              </a:rPr>
              <a:t>[68, 'road']</a:t>
            </a:r>
            <a:endParaRPr sz="1000">
              <a:highlight>
                <a:schemeClr val="dk1"/>
              </a:highlight>
            </a:endParaRPr>
          </a:p>
          <a:p>
            <a:pPr indent="0" lvl="0" marL="0" rtl="0" algn="l">
              <a:spcBef>
                <a:spcPts val="0"/>
              </a:spcBef>
              <a:spcAft>
                <a:spcPts val="0"/>
              </a:spcAft>
              <a:buNone/>
            </a:pPr>
            <a:r>
              <a:rPr lang="en" sz="1000">
                <a:highlight>
                  <a:schemeClr val="dk1"/>
                </a:highlight>
              </a:rPr>
              <a:t>[71, 'sea']</a:t>
            </a:r>
            <a:endParaRPr sz="1000">
              <a:highlight>
                <a:schemeClr val="dk1"/>
              </a:highlight>
            </a:endParaRPr>
          </a:p>
          <a:p>
            <a:pPr indent="0" lvl="0" marL="0" rtl="0" algn="l">
              <a:spcBef>
                <a:spcPts val="0"/>
              </a:spcBef>
              <a:spcAft>
                <a:spcPts val="0"/>
              </a:spcAft>
              <a:buNone/>
            </a:pPr>
            <a:r>
              <a:rPr lang="en" sz="1000">
                <a:highlight>
                  <a:schemeClr val="dk1"/>
                </a:highlight>
              </a:rPr>
              <a:t>[76, 'skyscraper']</a:t>
            </a:r>
            <a:endParaRPr sz="1000">
              <a:highlight>
                <a:schemeClr val="dk1"/>
              </a:highligh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5" name="Shape 145"/>
        <p:cNvGrpSpPr/>
        <p:nvPr/>
      </p:nvGrpSpPr>
      <p:grpSpPr>
        <a:xfrm>
          <a:off x="0" y="0"/>
          <a:ext cx="0" cy="0"/>
          <a:chOff x="0" y="0"/>
          <a:chExt cx="0" cy="0"/>
        </a:xfrm>
      </p:grpSpPr>
      <p:graphicFrame>
        <p:nvGraphicFramePr>
          <p:cNvPr id="146" name="Google Shape;146;p25"/>
          <p:cNvGraphicFramePr/>
          <p:nvPr/>
        </p:nvGraphicFramePr>
        <p:xfrm>
          <a:off x="-25" y="484375"/>
          <a:ext cx="3000000" cy="3000000"/>
        </p:xfrm>
        <a:graphic>
          <a:graphicData uri="http://schemas.openxmlformats.org/drawingml/2006/table">
            <a:tbl>
              <a:tblPr>
                <a:noFill/>
                <a:tableStyleId>{ADB3373E-63AD-4F13-A62A-E61212AD6916}</a:tableStyleId>
              </a:tblPr>
              <a:tblGrid>
                <a:gridCol w="1781175"/>
                <a:gridCol w="1828800"/>
                <a:gridCol w="1828800"/>
                <a:gridCol w="1838325"/>
                <a:gridCol w="1866925"/>
              </a:tblGrid>
              <a:tr h="685200">
                <a:tc>
                  <a:txBody>
                    <a:bodyPr>
                      <a:noAutofit/>
                    </a:bodyPr>
                    <a:lstStyle/>
                    <a:p>
                      <a:pPr indent="0" lvl="0" marL="0" rtl="0" algn="l">
                        <a:spcBef>
                          <a:spcPts val="0"/>
                        </a:spcBef>
                        <a:spcAft>
                          <a:spcPts val="0"/>
                        </a:spcAft>
                        <a:buNone/>
                      </a:pPr>
                      <a:r>
                        <a:rPr b="1" lang="en" sz="1700">
                          <a:latin typeface="Playfair Display"/>
                          <a:ea typeface="Playfair Display"/>
                          <a:cs typeface="Playfair Display"/>
                          <a:sym typeface="Playfair Display"/>
                        </a:rPr>
                        <a:t> </a:t>
                      </a:r>
                      <a:endParaRPr b="1" sz="1700">
                        <a:latin typeface="Playfair Display"/>
                        <a:ea typeface="Playfair Display"/>
                        <a:cs typeface="Playfair Display"/>
                        <a:sym typeface="Playfair Display"/>
                      </a:endParaRPr>
                    </a:p>
                  </a:txBody>
                  <a:tcPr marT="91425" marB="91425" marR="91425" marL="91425">
                    <a:lnR cap="flat" cmpd="sng" w="9525">
                      <a:solidFill>
                        <a:srgbClr val="CFE2F3"/>
                      </a:solidFill>
                      <a:prstDash val="solid"/>
                      <a:round/>
                      <a:headEnd len="sm" w="sm" type="none"/>
                      <a:tailEnd len="sm" w="sm" type="none"/>
                    </a:lnR>
                    <a:lnB cap="flat" cmpd="sng" w="9525">
                      <a:solidFill>
                        <a:srgbClr val="000000"/>
                      </a:solidFill>
                      <a:prstDash val="solid"/>
                      <a:round/>
                      <a:headEnd len="sm" w="sm" type="none"/>
                      <a:tailEnd len="sm" w="sm" type="none"/>
                    </a:lnB>
                    <a:solidFill>
                      <a:srgbClr val="CFE2F3"/>
                    </a:solidFill>
                  </a:tcPr>
                </a:tc>
                <a:tc>
                  <a:txBody>
                    <a:bodyPr>
                      <a:noAutofit/>
                    </a:bodyPr>
                    <a:lstStyle/>
                    <a:p>
                      <a:pPr indent="0" lvl="0" marL="0" rtl="0" algn="l">
                        <a:spcBef>
                          <a:spcPts val="0"/>
                        </a:spcBef>
                        <a:spcAft>
                          <a:spcPts val="0"/>
                        </a:spcAft>
                        <a:buNone/>
                      </a:pPr>
                      <a:r>
                        <a:rPr b="1" lang="en" sz="1700">
                          <a:latin typeface="Playfair Display"/>
                          <a:ea typeface="Playfair Display"/>
                          <a:cs typeface="Playfair Display"/>
                          <a:sym typeface="Playfair Display"/>
                        </a:rPr>
                        <a:t>Logistic</a:t>
                      </a:r>
                      <a:endParaRPr b="1" sz="1700">
                        <a:latin typeface="Playfair Display"/>
                        <a:ea typeface="Playfair Display"/>
                        <a:cs typeface="Playfair Display"/>
                        <a:sym typeface="Playfair Display"/>
                      </a:endParaRPr>
                    </a:p>
                    <a:p>
                      <a:pPr indent="0" lvl="0" marL="0" rtl="0" algn="l">
                        <a:spcBef>
                          <a:spcPts val="0"/>
                        </a:spcBef>
                        <a:spcAft>
                          <a:spcPts val="0"/>
                        </a:spcAft>
                        <a:buNone/>
                      </a:pPr>
                      <a:r>
                        <a:rPr b="1" lang="en" sz="1700">
                          <a:latin typeface="Playfair Display"/>
                          <a:ea typeface="Playfair Display"/>
                          <a:cs typeface="Playfair Display"/>
                          <a:sym typeface="Playfair Display"/>
                        </a:rPr>
                        <a:t>Regression</a:t>
                      </a:r>
                      <a:endParaRPr b="1" sz="1700">
                        <a:latin typeface="Playfair Display"/>
                        <a:ea typeface="Playfair Display"/>
                        <a:cs typeface="Playfair Display"/>
                        <a:sym typeface="Playfair Display"/>
                      </a:endParaRPr>
                    </a:p>
                  </a:txBody>
                  <a:tcPr marT="91425" marB="91425" marR="91425" marL="91425">
                    <a:lnL cap="flat" cmpd="sng" w="9525">
                      <a:solidFill>
                        <a:srgbClr val="CFE2F3"/>
                      </a:solidFill>
                      <a:prstDash val="solid"/>
                      <a:round/>
                      <a:headEnd len="sm" w="sm" type="none"/>
                      <a:tailEnd len="sm" w="sm" type="none"/>
                    </a:lnL>
                    <a:lnR cap="flat" cmpd="sng" w="9525">
                      <a:solidFill>
                        <a:srgbClr val="CFE2F3"/>
                      </a:solidFill>
                      <a:prstDash val="solid"/>
                      <a:round/>
                      <a:headEnd len="sm" w="sm" type="none"/>
                      <a:tailEnd len="sm" w="sm" type="none"/>
                    </a:lnR>
                    <a:lnT cap="flat" cmpd="sng" w="9525">
                      <a:solidFill>
                        <a:srgbClr val="CFE2F3"/>
                      </a:solidFill>
                      <a:prstDash val="solid"/>
                      <a:round/>
                      <a:headEnd len="sm" w="sm" type="none"/>
                      <a:tailEnd len="sm" w="sm" type="none"/>
                    </a:lnT>
                    <a:lnB cap="flat" cmpd="sng" w="9525">
                      <a:solidFill>
                        <a:srgbClr val="CFE2F3"/>
                      </a:solidFill>
                      <a:prstDash val="solid"/>
                      <a:round/>
                      <a:headEnd len="sm" w="sm" type="none"/>
                      <a:tailEnd len="sm" w="sm" type="none"/>
                    </a:lnB>
                    <a:solidFill>
                      <a:srgbClr val="CFE2F3"/>
                    </a:solidFill>
                  </a:tcPr>
                </a:tc>
                <a:tc>
                  <a:txBody>
                    <a:bodyPr>
                      <a:noAutofit/>
                    </a:bodyPr>
                    <a:lstStyle/>
                    <a:p>
                      <a:pPr indent="0" lvl="0" marL="0" rtl="0" algn="l">
                        <a:spcBef>
                          <a:spcPts val="0"/>
                        </a:spcBef>
                        <a:spcAft>
                          <a:spcPts val="0"/>
                        </a:spcAft>
                        <a:buNone/>
                      </a:pPr>
                      <a:r>
                        <a:rPr b="1" lang="en" sz="1700">
                          <a:latin typeface="Playfair Display"/>
                          <a:ea typeface="Playfair Display"/>
                          <a:cs typeface="Playfair Display"/>
                          <a:sym typeface="Playfair Display"/>
                        </a:rPr>
                        <a:t>Random Forest</a:t>
                      </a:r>
                      <a:endParaRPr b="1" sz="1700">
                        <a:latin typeface="Playfair Display"/>
                        <a:ea typeface="Playfair Display"/>
                        <a:cs typeface="Playfair Display"/>
                        <a:sym typeface="Playfair Display"/>
                      </a:endParaRPr>
                    </a:p>
                  </a:txBody>
                  <a:tcPr marT="91425" marB="91425" marR="91425" marL="91425">
                    <a:lnL cap="flat" cmpd="sng" w="9525">
                      <a:solidFill>
                        <a:srgbClr val="CFE2F3"/>
                      </a:solidFill>
                      <a:prstDash val="solid"/>
                      <a:round/>
                      <a:headEnd len="sm" w="sm" type="none"/>
                      <a:tailEnd len="sm" w="sm" type="none"/>
                    </a:lnL>
                    <a:lnR cap="flat" cmpd="sng" w="9525">
                      <a:solidFill>
                        <a:srgbClr val="CFE2F3"/>
                      </a:solidFill>
                      <a:prstDash val="solid"/>
                      <a:round/>
                      <a:headEnd len="sm" w="sm" type="none"/>
                      <a:tailEnd len="sm" w="sm" type="none"/>
                    </a:lnR>
                    <a:lnT cap="flat" cmpd="sng" w="9525">
                      <a:solidFill>
                        <a:srgbClr val="CFE2F3"/>
                      </a:solidFill>
                      <a:prstDash val="solid"/>
                      <a:round/>
                      <a:headEnd len="sm" w="sm" type="none"/>
                      <a:tailEnd len="sm" w="sm" type="none"/>
                    </a:lnT>
                    <a:lnB cap="flat" cmpd="sng" w="9525">
                      <a:solidFill>
                        <a:srgbClr val="CFE2F3"/>
                      </a:solidFill>
                      <a:prstDash val="solid"/>
                      <a:round/>
                      <a:headEnd len="sm" w="sm" type="none"/>
                      <a:tailEnd len="sm" w="sm" type="none"/>
                    </a:lnB>
                    <a:solidFill>
                      <a:srgbClr val="CFE2F3"/>
                    </a:solidFill>
                  </a:tcPr>
                </a:tc>
                <a:tc>
                  <a:txBody>
                    <a:bodyPr>
                      <a:noAutofit/>
                    </a:bodyPr>
                    <a:lstStyle/>
                    <a:p>
                      <a:pPr indent="0" lvl="0" marL="0" rtl="0" algn="l">
                        <a:spcBef>
                          <a:spcPts val="0"/>
                        </a:spcBef>
                        <a:spcAft>
                          <a:spcPts val="0"/>
                        </a:spcAft>
                        <a:buNone/>
                      </a:pPr>
                      <a:r>
                        <a:rPr b="1" lang="en" sz="1700">
                          <a:latin typeface="Playfair Display"/>
                          <a:ea typeface="Playfair Display"/>
                          <a:cs typeface="Playfair Display"/>
                          <a:sym typeface="Playfair Display"/>
                        </a:rPr>
                        <a:t>Gradient Boosting</a:t>
                      </a:r>
                      <a:endParaRPr b="1" sz="1700">
                        <a:latin typeface="Playfair Display"/>
                        <a:ea typeface="Playfair Display"/>
                        <a:cs typeface="Playfair Display"/>
                        <a:sym typeface="Playfair Display"/>
                      </a:endParaRPr>
                    </a:p>
                  </a:txBody>
                  <a:tcPr marT="91425" marB="91425" marR="91425" marL="91425">
                    <a:lnL cap="flat" cmpd="sng" w="9525">
                      <a:solidFill>
                        <a:srgbClr val="CFE2F3"/>
                      </a:solidFill>
                      <a:prstDash val="solid"/>
                      <a:round/>
                      <a:headEnd len="sm" w="sm" type="none"/>
                      <a:tailEnd len="sm" w="sm" type="none"/>
                    </a:lnL>
                    <a:lnR cap="flat" cmpd="sng" w="9525">
                      <a:solidFill>
                        <a:srgbClr val="CFE2F3"/>
                      </a:solidFill>
                      <a:prstDash val="solid"/>
                      <a:round/>
                      <a:headEnd len="sm" w="sm" type="none"/>
                      <a:tailEnd len="sm" w="sm" type="none"/>
                    </a:lnR>
                    <a:lnT cap="flat" cmpd="sng" w="9525">
                      <a:solidFill>
                        <a:srgbClr val="CFE2F3"/>
                      </a:solidFill>
                      <a:prstDash val="solid"/>
                      <a:round/>
                      <a:headEnd len="sm" w="sm" type="none"/>
                      <a:tailEnd len="sm" w="sm" type="none"/>
                    </a:lnT>
                    <a:lnB cap="flat" cmpd="sng" w="9525">
                      <a:solidFill>
                        <a:srgbClr val="CFE2F3"/>
                      </a:solidFill>
                      <a:prstDash val="solid"/>
                      <a:round/>
                      <a:headEnd len="sm" w="sm" type="none"/>
                      <a:tailEnd len="sm" w="sm" type="none"/>
                    </a:lnB>
                    <a:solidFill>
                      <a:srgbClr val="CFE2F3"/>
                    </a:solidFill>
                  </a:tcPr>
                </a:tc>
                <a:tc>
                  <a:txBody>
                    <a:bodyPr>
                      <a:noAutofit/>
                    </a:bodyPr>
                    <a:lstStyle/>
                    <a:p>
                      <a:pPr indent="0" lvl="0" marL="0" rtl="0" algn="l">
                        <a:spcBef>
                          <a:spcPts val="0"/>
                        </a:spcBef>
                        <a:spcAft>
                          <a:spcPts val="0"/>
                        </a:spcAft>
                        <a:buNone/>
                      </a:pPr>
                      <a:r>
                        <a:rPr b="1" lang="en" sz="1700">
                          <a:latin typeface="Playfair Display"/>
                          <a:ea typeface="Playfair Display"/>
                          <a:cs typeface="Playfair Display"/>
                          <a:sym typeface="Playfair Display"/>
                        </a:rPr>
                        <a:t>DenseNet</a:t>
                      </a:r>
                      <a:endParaRPr b="1" sz="1700">
                        <a:latin typeface="Playfair Display"/>
                        <a:ea typeface="Playfair Display"/>
                        <a:cs typeface="Playfair Display"/>
                        <a:sym typeface="Playfair Display"/>
                      </a:endParaRPr>
                    </a:p>
                  </a:txBody>
                  <a:tcPr marT="91425" marB="91425" marR="91425" marL="91425">
                    <a:lnL cap="flat" cmpd="sng" w="9525">
                      <a:solidFill>
                        <a:srgbClr val="CFE2F3"/>
                      </a:solidFill>
                      <a:prstDash val="solid"/>
                      <a:round/>
                      <a:headEnd len="sm" w="sm" type="none"/>
                      <a:tailEnd len="sm" w="sm" type="none"/>
                    </a:lnL>
                    <a:lnR cap="flat" cmpd="sng" w="9525">
                      <a:solidFill>
                        <a:srgbClr val="CFE2F3"/>
                      </a:solidFill>
                      <a:prstDash val="solid"/>
                      <a:round/>
                      <a:headEnd len="sm" w="sm" type="none"/>
                      <a:tailEnd len="sm" w="sm" type="none"/>
                    </a:lnR>
                    <a:lnT cap="flat" cmpd="sng" w="9525">
                      <a:solidFill>
                        <a:srgbClr val="CFE2F3"/>
                      </a:solidFill>
                      <a:prstDash val="solid"/>
                      <a:round/>
                      <a:headEnd len="sm" w="sm" type="none"/>
                      <a:tailEnd len="sm" w="sm" type="none"/>
                    </a:lnT>
                    <a:lnB cap="flat" cmpd="sng" w="9525">
                      <a:solidFill>
                        <a:srgbClr val="CFE2F3"/>
                      </a:solidFill>
                      <a:prstDash val="solid"/>
                      <a:round/>
                      <a:headEnd len="sm" w="sm" type="none"/>
                      <a:tailEnd len="sm" w="sm" type="none"/>
                    </a:lnB>
                    <a:solidFill>
                      <a:srgbClr val="CFE2F3"/>
                    </a:solidFill>
                  </a:tcPr>
                </a:tc>
              </a:tr>
              <a:tr h="432450">
                <a:tc>
                  <a:txBody>
                    <a:bodyPr>
                      <a:noAutofit/>
                    </a:bodyPr>
                    <a:lstStyle/>
                    <a:p>
                      <a:pPr indent="0" lvl="0" marL="0" rtl="0" algn="l">
                        <a:spcBef>
                          <a:spcPts val="0"/>
                        </a:spcBef>
                        <a:spcAft>
                          <a:spcPts val="0"/>
                        </a:spcAft>
                        <a:buNone/>
                      </a:pPr>
                      <a:r>
                        <a:rPr b="1" lang="en" sz="1700">
                          <a:latin typeface="Playfair Display"/>
                          <a:ea typeface="Playfair Display"/>
                          <a:cs typeface="Playfair Display"/>
                          <a:sym typeface="Playfair Display"/>
                        </a:rPr>
                        <a:t>Average</a:t>
                      </a:r>
                      <a:endParaRPr b="1" sz="1700">
                        <a:latin typeface="Playfair Display"/>
                        <a:ea typeface="Playfair Display"/>
                        <a:cs typeface="Playfair Display"/>
                        <a:sym typeface="Playfair Display"/>
                      </a:endParaRPr>
                    </a:p>
                  </a:txBody>
                  <a:tcPr marT="91425" marB="91425" marR="91425" marL="91425">
                    <a:lnT cap="flat" cmpd="sng" w="9525">
                      <a:solidFill>
                        <a:srgbClr val="000000"/>
                      </a:solidFill>
                      <a:prstDash val="solid"/>
                      <a:round/>
                      <a:headEnd len="sm" w="sm" type="none"/>
                      <a:tailEnd len="sm" w="sm" type="none"/>
                    </a:lnT>
                    <a:solidFill>
                      <a:srgbClr val="CFE2F3"/>
                    </a:solidFill>
                  </a:tcPr>
                </a:tc>
                <a:tc>
                  <a:txBody>
                    <a:bodyPr>
                      <a:noAutofit/>
                    </a:bodyPr>
                    <a:lstStyle/>
                    <a:p>
                      <a:pPr indent="0" lvl="0" marL="0" rtl="0" algn="l">
                        <a:spcBef>
                          <a:spcPts val="0"/>
                        </a:spcBef>
                        <a:spcAft>
                          <a:spcPts val="0"/>
                        </a:spcAft>
                        <a:buNone/>
                      </a:pPr>
                      <a:r>
                        <a:rPr b="1" lang="en" sz="1700">
                          <a:latin typeface="Playfair Display"/>
                          <a:ea typeface="Playfair Display"/>
                          <a:cs typeface="Playfair Display"/>
                          <a:sym typeface="Playfair Display"/>
                        </a:rPr>
                        <a:t>0.55</a:t>
                      </a:r>
                      <a:endParaRPr b="1" sz="1700">
                        <a:latin typeface="Playfair Display"/>
                        <a:ea typeface="Playfair Display"/>
                        <a:cs typeface="Playfair Display"/>
                        <a:sym typeface="Playfair Display"/>
                      </a:endParaRPr>
                    </a:p>
                  </a:txBody>
                  <a:tcPr marT="91425" marB="91425" marR="91425" marL="91425">
                    <a:lnT cap="flat" cmpd="sng" w="9525">
                      <a:solidFill>
                        <a:srgbClr val="CFE2F3"/>
                      </a:solidFill>
                      <a:prstDash val="solid"/>
                      <a:round/>
                      <a:headEnd len="sm" w="sm" type="none"/>
                      <a:tailEnd len="sm" w="sm" type="none"/>
                    </a:lnT>
                    <a:solidFill>
                      <a:srgbClr val="D9D9D9"/>
                    </a:solidFill>
                  </a:tcPr>
                </a:tc>
                <a:tc>
                  <a:txBody>
                    <a:bodyPr>
                      <a:noAutofit/>
                    </a:bodyPr>
                    <a:lstStyle/>
                    <a:p>
                      <a:pPr indent="0" lvl="0" marL="0" rtl="0" algn="l">
                        <a:spcBef>
                          <a:spcPts val="0"/>
                        </a:spcBef>
                        <a:spcAft>
                          <a:spcPts val="0"/>
                        </a:spcAft>
                        <a:buNone/>
                      </a:pPr>
                      <a:r>
                        <a:rPr b="1" lang="en" sz="1700">
                          <a:latin typeface="Playfair Display"/>
                          <a:ea typeface="Playfair Display"/>
                          <a:cs typeface="Playfair Display"/>
                          <a:sym typeface="Playfair Display"/>
                        </a:rPr>
                        <a:t>0.62</a:t>
                      </a:r>
                      <a:endParaRPr b="1" sz="1700">
                        <a:latin typeface="Playfair Display"/>
                        <a:ea typeface="Playfair Display"/>
                        <a:cs typeface="Playfair Display"/>
                        <a:sym typeface="Playfair Display"/>
                      </a:endParaRPr>
                    </a:p>
                  </a:txBody>
                  <a:tcPr marT="91425" marB="91425" marR="91425" marL="91425">
                    <a:lnT cap="flat" cmpd="sng" w="9525">
                      <a:solidFill>
                        <a:srgbClr val="CFE2F3"/>
                      </a:solidFill>
                      <a:prstDash val="solid"/>
                      <a:round/>
                      <a:headEnd len="sm" w="sm" type="none"/>
                      <a:tailEnd len="sm" w="sm" type="none"/>
                    </a:lnT>
                    <a:solidFill>
                      <a:srgbClr val="D9D9D9"/>
                    </a:solidFill>
                  </a:tcPr>
                </a:tc>
                <a:tc>
                  <a:txBody>
                    <a:bodyPr>
                      <a:noAutofit/>
                    </a:bodyPr>
                    <a:lstStyle/>
                    <a:p>
                      <a:pPr indent="0" lvl="0" marL="0" rtl="0" algn="l">
                        <a:spcBef>
                          <a:spcPts val="0"/>
                        </a:spcBef>
                        <a:spcAft>
                          <a:spcPts val="0"/>
                        </a:spcAft>
                        <a:buNone/>
                      </a:pPr>
                      <a:r>
                        <a:rPr b="1" lang="en" sz="1700">
                          <a:latin typeface="Playfair Display"/>
                          <a:ea typeface="Playfair Display"/>
                          <a:cs typeface="Playfair Display"/>
                          <a:sym typeface="Playfair Display"/>
                        </a:rPr>
                        <a:t>0.63</a:t>
                      </a:r>
                      <a:endParaRPr b="1" sz="1700">
                        <a:latin typeface="Playfair Display"/>
                        <a:ea typeface="Playfair Display"/>
                        <a:cs typeface="Playfair Display"/>
                        <a:sym typeface="Playfair Display"/>
                      </a:endParaRPr>
                    </a:p>
                  </a:txBody>
                  <a:tcPr marT="91425" marB="91425" marR="91425" marL="91425">
                    <a:lnT cap="flat" cmpd="sng" w="9525">
                      <a:solidFill>
                        <a:srgbClr val="CFE2F3"/>
                      </a:solidFill>
                      <a:prstDash val="solid"/>
                      <a:round/>
                      <a:headEnd len="sm" w="sm" type="none"/>
                      <a:tailEnd len="sm" w="sm" type="none"/>
                    </a:lnT>
                    <a:solidFill>
                      <a:srgbClr val="D9D9D9"/>
                    </a:solidFill>
                  </a:tcPr>
                </a:tc>
                <a:tc>
                  <a:txBody>
                    <a:bodyPr>
                      <a:noAutofit/>
                    </a:bodyPr>
                    <a:lstStyle/>
                    <a:p>
                      <a:pPr indent="0" lvl="0" marL="0" rtl="0" algn="l">
                        <a:spcBef>
                          <a:spcPts val="0"/>
                        </a:spcBef>
                        <a:spcAft>
                          <a:spcPts val="0"/>
                        </a:spcAft>
                        <a:buNone/>
                      </a:pPr>
                      <a:r>
                        <a:rPr b="1" lang="en" sz="1700">
                          <a:latin typeface="Playfair Display"/>
                          <a:ea typeface="Playfair Display"/>
                          <a:cs typeface="Playfair Display"/>
                          <a:sym typeface="Playfair Display"/>
                        </a:rPr>
                        <a:t>0.66</a:t>
                      </a:r>
                      <a:endParaRPr b="1" sz="1700">
                        <a:latin typeface="Playfair Display"/>
                        <a:ea typeface="Playfair Display"/>
                        <a:cs typeface="Playfair Display"/>
                        <a:sym typeface="Playfair Display"/>
                      </a:endParaRPr>
                    </a:p>
                  </a:txBody>
                  <a:tcPr marT="91425" marB="91425" marR="91425" marL="91425">
                    <a:lnT cap="flat" cmpd="sng" w="9525">
                      <a:solidFill>
                        <a:srgbClr val="CFE2F3"/>
                      </a:solidFill>
                      <a:prstDash val="solid"/>
                      <a:round/>
                      <a:headEnd len="sm" w="sm" type="none"/>
                      <a:tailEnd len="sm" w="sm" type="none"/>
                    </a:lnT>
                    <a:solidFill>
                      <a:srgbClr val="D9D9D9"/>
                    </a:solidFill>
                  </a:tcPr>
                </a:tc>
              </a:tr>
              <a:tr h="432450">
                <a:tc>
                  <a:txBody>
                    <a:bodyPr>
                      <a:noAutofit/>
                    </a:bodyPr>
                    <a:lstStyle/>
                    <a:p>
                      <a:pPr indent="0" lvl="0" marL="0" rtl="0" algn="l">
                        <a:spcBef>
                          <a:spcPts val="0"/>
                        </a:spcBef>
                        <a:spcAft>
                          <a:spcPts val="0"/>
                        </a:spcAft>
                        <a:buNone/>
                      </a:pPr>
                      <a:r>
                        <a:rPr b="1" lang="en" sz="1700">
                          <a:latin typeface="Playfair Display"/>
                          <a:ea typeface="Playfair Display"/>
                          <a:cs typeface="Playfair Display"/>
                          <a:sym typeface="Playfair Display"/>
                        </a:rPr>
                        <a:t>Std</a:t>
                      </a:r>
                      <a:endParaRPr b="1" sz="1700">
                        <a:latin typeface="Playfair Display"/>
                        <a:ea typeface="Playfair Display"/>
                        <a:cs typeface="Playfair Display"/>
                        <a:sym typeface="Playfair Display"/>
                      </a:endParaRPr>
                    </a:p>
                  </a:txBody>
                  <a:tcPr marT="91425" marB="91425" marR="91425" marL="91425">
                    <a:solidFill>
                      <a:srgbClr val="CFE2F3"/>
                    </a:solidFill>
                  </a:tcPr>
                </a:tc>
                <a:tc>
                  <a:txBody>
                    <a:bodyPr>
                      <a:noAutofit/>
                    </a:bodyPr>
                    <a:lstStyle/>
                    <a:p>
                      <a:pPr indent="0" lvl="0" marL="0" rtl="0" algn="l">
                        <a:spcBef>
                          <a:spcPts val="0"/>
                        </a:spcBef>
                        <a:spcAft>
                          <a:spcPts val="0"/>
                        </a:spcAft>
                        <a:buNone/>
                      </a:pPr>
                      <a:r>
                        <a:rPr b="1" lang="en" sz="1700">
                          <a:latin typeface="Playfair Display"/>
                          <a:ea typeface="Playfair Display"/>
                          <a:cs typeface="Playfair Display"/>
                          <a:sym typeface="Playfair Display"/>
                        </a:rPr>
                        <a:t>0.049</a:t>
                      </a:r>
                      <a:endParaRPr b="1" sz="1700">
                        <a:latin typeface="Playfair Display"/>
                        <a:ea typeface="Playfair Display"/>
                        <a:cs typeface="Playfair Display"/>
                        <a:sym typeface="Playfair Display"/>
                      </a:endParaRPr>
                    </a:p>
                  </a:txBody>
                  <a:tcPr marT="91425" marB="91425" marR="91425" marL="91425"/>
                </a:tc>
                <a:tc>
                  <a:txBody>
                    <a:bodyPr>
                      <a:noAutofit/>
                    </a:bodyPr>
                    <a:lstStyle/>
                    <a:p>
                      <a:pPr indent="0" lvl="0" marL="0" rtl="0" algn="l">
                        <a:spcBef>
                          <a:spcPts val="0"/>
                        </a:spcBef>
                        <a:spcAft>
                          <a:spcPts val="0"/>
                        </a:spcAft>
                        <a:buNone/>
                      </a:pPr>
                      <a:r>
                        <a:rPr b="1" lang="en" sz="1700">
                          <a:latin typeface="Playfair Display"/>
                          <a:ea typeface="Playfair Display"/>
                          <a:cs typeface="Playfair Display"/>
                          <a:sym typeface="Playfair Display"/>
                        </a:rPr>
                        <a:t>0.039</a:t>
                      </a:r>
                      <a:endParaRPr b="1" sz="1700">
                        <a:latin typeface="Playfair Display"/>
                        <a:ea typeface="Playfair Display"/>
                        <a:cs typeface="Playfair Display"/>
                        <a:sym typeface="Playfair Display"/>
                      </a:endParaRPr>
                    </a:p>
                  </a:txBody>
                  <a:tcPr marT="91425" marB="91425" marR="91425" marL="91425"/>
                </a:tc>
                <a:tc>
                  <a:txBody>
                    <a:bodyPr>
                      <a:noAutofit/>
                    </a:bodyPr>
                    <a:lstStyle/>
                    <a:p>
                      <a:pPr indent="0" lvl="0" marL="0" rtl="0" algn="l">
                        <a:spcBef>
                          <a:spcPts val="0"/>
                        </a:spcBef>
                        <a:spcAft>
                          <a:spcPts val="0"/>
                        </a:spcAft>
                        <a:buNone/>
                      </a:pPr>
                      <a:r>
                        <a:rPr b="1" lang="en" sz="1700">
                          <a:latin typeface="Playfair Display"/>
                          <a:ea typeface="Playfair Display"/>
                          <a:cs typeface="Playfair Display"/>
                          <a:sym typeface="Playfair Display"/>
                        </a:rPr>
                        <a:t>0.055</a:t>
                      </a:r>
                      <a:endParaRPr b="1" sz="1700">
                        <a:latin typeface="Playfair Display"/>
                        <a:ea typeface="Playfair Display"/>
                        <a:cs typeface="Playfair Display"/>
                        <a:sym typeface="Playfair Display"/>
                      </a:endParaRPr>
                    </a:p>
                  </a:txBody>
                  <a:tcPr marT="91425" marB="91425" marR="91425" marL="91425"/>
                </a:tc>
                <a:tc>
                  <a:txBody>
                    <a:bodyPr>
                      <a:noAutofit/>
                    </a:bodyPr>
                    <a:lstStyle/>
                    <a:p>
                      <a:pPr indent="0" lvl="0" marL="0" rtl="0" algn="l">
                        <a:spcBef>
                          <a:spcPts val="0"/>
                        </a:spcBef>
                        <a:spcAft>
                          <a:spcPts val="0"/>
                        </a:spcAft>
                        <a:buNone/>
                      </a:pPr>
                      <a:r>
                        <a:rPr b="1" lang="en" sz="1700">
                          <a:latin typeface="Playfair Display"/>
                          <a:ea typeface="Playfair Display"/>
                          <a:cs typeface="Playfair Display"/>
                          <a:sym typeface="Playfair Display"/>
                        </a:rPr>
                        <a:t>0.1</a:t>
                      </a:r>
                      <a:endParaRPr b="1" sz="1700">
                        <a:latin typeface="Playfair Display"/>
                        <a:ea typeface="Playfair Display"/>
                        <a:cs typeface="Playfair Display"/>
                        <a:sym typeface="Playfair Display"/>
                      </a:endParaRPr>
                    </a:p>
                  </a:txBody>
                  <a:tcPr marT="91425" marB="91425" marR="91425" marL="91425"/>
                </a:tc>
              </a:tr>
              <a:tr h="432450">
                <a:tc>
                  <a:txBody>
                    <a:bodyPr>
                      <a:noAutofit/>
                    </a:bodyPr>
                    <a:lstStyle/>
                    <a:p>
                      <a:pPr indent="0" lvl="0" marL="0" rtl="0" algn="l">
                        <a:spcBef>
                          <a:spcPts val="0"/>
                        </a:spcBef>
                        <a:spcAft>
                          <a:spcPts val="0"/>
                        </a:spcAft>
                        <a:buNone/>
                      </a:pPr>
                      <a:r>
                        <a:rPr b="1" lang="en" sz="1700">
                          <a:latin typeface="Playfair Display"/>
                          <a:ea typeface="Playfair Display"/>
                          <a:cs typeface="Playfair Display"/>
                          <a:sym typeface="Playfair Display"/>
                        </a:rPr>
                        <a:t>25%</a:t>
                      </a:r>
                      <a:endParaRPr b="1" sz="1700">
                        <a:latin typeface="Playfair Display"/>
                        <a:ea typeface="Playfair Display"/>
                        <a:cs typeface="Playfair Display"/>
                        <a:sym typeface="Playfair Display"/>
                      </a:endParaRPr>
                    </a:p>
                  </a:txBody>
                  <a:tcPr marT="91425" marB="91425" marR="91425" marL="91425">
                    <a:solidFill>
                      <a:srgbClr val="CFE2F3"/>
                    </a:solidFill>
                  </a:tcPr>
                </a:tc>
                <a:tc>
                  <a:txBody>
                    <a:bodyPr>
                      <a:noAutofit/>
                    </a:bodyPr>
                    <a:lstStyle/>
                    <a:p>
                      <a:pPr indent="0" lvl="0" marL="0" rtl="0" algn="l">
                        <a:spcBef>
                          <a:spcPts val="0"/>
                        </a:spcBef>
                        <a:spcAft>
                          <a:spcPts val="0"/>
                        </a:spcAft>
                        <a:buNone/>
                      </a:pPr>
                      <a:r>
                        <a:rPr b="1" lang="en" sz="1700">
                          <a:latin typeface="Playfair Display"/>
                          <a:ea typeface="Playfair Display"/>
                          <a:cs typeface="Playfair Display"/>
                          <a:sym typeface="Playfair Display"/>
                        </a:rPr>
                        <a:t>0.52</a:t>
                      </a:r>
                      <a:endParaRPr b="1" sz="1700">
                        <a:latin typeface="Playfair Display"/>
                        <a:ea typeface="Playfair Display"/>
                        <a:cs typeface="Playfair Display"/>
                        <a:sym typeface="Playfair Display"/>
                      </a:endParaRPr>
                    </a:p>
                  </a:txBody>
                  <a:tcPr marT="91425" marB="91425" marR="91425" marL="91425">
                    <a:solidFill>
                      <a:srgbClr val="D9D9D9"/>
                    </a:solidFill>
                  </a:tcPr>
                </a:tc>
                <a:tc>
                  <a:txBody>
                    <a:bodyPr>
                      <a:noAutofit/>
                    </a:bodyPr>
                    <a:lstStyle/>
                    <a:p>
                      <a:pPr indent="0" lvl="0" marL="0" rtl="0" algn="l">
                        <a:spcBef>
                          <a:spcPts val="0"/>
                        </a:spcBef>
                        <a:spcAft>
                          <a:spcPts val="0"/>
                        </a:spcAft>
                        <a:buNone/>
                      </a:pPr>
                      <a:r>
                        <a:rPr b="1" lang="en" sz="1700">
                          <a:latin typeface="Playfair Display"/>
                          <a:ea typeface="Playfair Display"/>
                          <a:cs typeface="Playfair Display"/>
                          <a:sym typeface="Playfair Display"/>
                        </a:rPr>
                        <a:t>0.6</a:t>
                      </a:r>
                      <a:endParaRPr b="1" sz="1700">
                        <a:latin typeface="Playfair Display"/>
                        <a:ea typeface="Playfair Display"/>
                        <a:cs typeface="Playfair Display"/>
                        <a:sym typeface="Playfair Display"/>
                      </a:endParaRPr>
                    </a:p>
                  </a:txBody>
                  <a:tcPr marT="91425" marB="91425" marR="91425" marL="91425">
                    <a:solidFill>
                      <a:srgbClr val="D9D9D9"/>
                    </a:solidFill>
                  </a:tcPr>
                </a:tc>
                <a:tc>
                  <a:txBody>
                    <a:bodyPr>
                      <a:noAutofit/>
                    </a:bodyPr>
                    <a:lstStyle/>
                    <a:p>
                      <a:pPr indent="0" lvl="0" marL="0" rtl="0" algn="l">
                        <a:spcBef>
                          <a:spcPts val="0"/>
                        </a:spcBef>
                        <a:spcAft>
                          <a:spcPts val="0"/>
                        </a:spcAft>
                        <a:buNone/>
                      </a:pPr>
                      <a:r>
                        <a:rPr b="1" lang="en" sz="1700">
                          <a:latin typeface="Playfair Display"/>
                          <a:ea typeface="Playfair Display"/>
                          <a:cs typeface="Playfair Display"/>
                          <a:sym typeface="Playfair Display"/>
                        </a:rPr>
                        <a:t>0.59</a:t>
                      </a:r>
                      <a:endParaRPr b="1" sz="1700">
                        <a:latin typeface="Playfair Display"/>
                        <a:ea typeface="Playfair Display"/>
                        <a:cs typeface="Playfair Display"/>
                        <a:sym typeface="Playfair Display"/>
                      </a:endParaRPr>
                    </a:p>
                  </a:txBody>
                  <a:tcPr marT="91425" marB="91425" marR="91425" marL="91425">
                    <a:solidFill>
                      <a:srgbClr val="D9D9D9"/>
                    </a:solidFill>
                  </a:tcPr>
                </a:tc>
                <a:tc>
                  <a:txBody>
                    <a:bodyPr>
                      <a:noAutofit/>
                    </a:bodyPr>
                    <a:lstStyle/>
                    <a:p>
                      <a:pPr indent="0" lvl="0" marL="0" rtl="0" algn="l">
                        <a:spcBef>
                          <a:spcPts val="0"/>
                        </a:spcBef>
                        <a:spcAft>
                          <a:spcPts val="0"/>
                        </a:spcAft>
                        <a:buNone/>
                      </a:pPr>
                      <a:r>
                        <a:rPr b="1" lang="en" sz="1700">
                          <a:latin typeface="Playfair Display"/>
                          <a:ea typeface="Playfair Display"/>
                          <a:cs typeface="Playfair Display"/>
                          <a:sym typeface="Playfair Display"/>
                        </a:rPr>
                        <a:t>0.61</a:t>
                      </a:r>
                      <a:endParaRPr b="1" sz="1700">
                        <a:latin typeface="Playfair Display"/>
                        <a:ea typeface="Playfair Display"/>
                        <a:cs typeface="Playfair Display"/>
                        <a:sym typeface="Playfair Display"/>
                      </a:endParaRPr>
                    </a:p>
                  </a:txBody>
                  <a:tcPr marT="91425" marB="91425" marR="91425" marL="91425">
                    <a:solidFill>
                      <a:srgbClr val="D9D9D9"/>
                    </a:solidFill>
                  </a:tcPr>
                </a:tc>
              </a:tr>
              <a:tr h="432450">
                <a:tc>
                  <a:txBody>
                    <a:bodyPr>
                      <a:noAutofit/>
                    </a:bodyPr>
                    <a:lstStyle/>
                    <a:p>
                      <a:pPr indent="0" lvl="0" marL="0" rtl="0" algn="l">
                        <a:spcBef>
                          <a:spcPts val="0"/>
                        </a:spcBef>
                        <a:spcAft>
                          <a:spcPts val="0"/>
                        </a:spcAft>
                        <a:buNone/>
                      </a:pPr>
                      <a:r>
                        <a:rPr b="1" lang="en" sz="1700">
                          <a:latin typeface="Playfair Display"/>
                          <a:ea typeface="Playfair Display"/>
                          <a:cs typeface="Playfair Display"/>
                          <a:sym typeface="Playfair Display"/>
                        </a:rPr>
                        <a:t>50%</a:t>
                      </a:r>
                      <a:endParaRPr b="1" sz="1700">
                        <a:latin typeface="Playfair Display"/>
                        <a:ea typeface="Playfair Display"/>
                        <a:cs typeface="Playfair Display"/>
                        <a:sym typeface="Playfair Display"/>
                      </a:endParaRPr>
                    </a:p>
                  </a:txBody>
                  <a:tcPr marT="91425" marB="91425" marR="91425" marL="91425">
                    <a:solidFill>
                      <a:srgbClr val="CFE2F3"/>
                    </a:solidFill>
                  </a:tcPr>
                </a:tc>
                <a:tc>
                  <a:txBody>
                    <a:bodyPr>
                      <a:noAutofit/>
                    </a:bodyPr>
                    <a:lstStyle/>
                    <a:p>
                      <a:pPr indent="0" lvl="0" marL="0" rtl="0" algn="l">
                        <a:spcBef>
                          <a:spcPts val="0"/>
                        </a:spcBef>
                        <a:spcAft>
                          <a:spcPts val="0"/>
                        </a:spcAft>
                        <a:buNone/>
                      </a:pPr>
                      <a:r>
                        <a:rPr b="1" lang="en" sz="1700">
                          <a:latin typeface="Playfair Display"/>
                          <a:ea typeface="Playfair Display"/>
                          <a:cs typeface="Playfair Display"/>
                          <a:sym typeface="Playfair Display"/>
                        </a:rPr>
                        <a:t>0.55</a:t>
                      </a:r>
                      <a:endParaRPr b="1" sz="1700">
                        <a:latin typeface="Playfair Display"/>
                        <a:ea typeface="Playfair Display"/>
                        <a:cs typeface="Playfair Display"/>
                        <a:sym typeface="Playfair Display"/>
                      </a:endParaRPr>
                    </a:p>
                  </a:txBody>
                  <a:tcPr marT="91425" marB="91425" marR="91425" marL="91425"/>
                </a:tc>
                <a:tc>
                  <a:txBody>
                    <a:bodyPr>
                      <a:noAutofit/>
                    </a:bodyPr>
                    <a:lstStyle/>
                    <a:p>
                      <a:pPr indent="0" lvl="0" marL="0" rtl="0" algn="l">
                        <a:spcBef>
                          <a:spcPts val="0"/>
                        </a:spcBef>
                        <a:spcAft>
                          <a:spcPts val="0"/>
                        </a:spcAft>
                        <a:buNone/>
                      </a:pPr>
                      <a:r>
                        <a:rPr b="1" lang="en" sz="1700">
                          <a:latin typeface="Playfair Display"/>
                          <a:ea typeface="Playfair Display"/>
                          <a:cs typeface="Playfair Display"/>
                          <a:sym typeface="Playfair Display"/>
                        </a:rPr>
                        <a:t>0.61</a:t>
                      </a:r>
                      <a:endParaRPr b="1" sz="1700">
                        <a:latin typeface="Playfair Display"/>
                        <a:ea typeface="Playfair Display"/>
                        <a:cs typeface="Playfair Display"/>
                        <a:sym typeface="Playfair Display"/>
                      </a:endParaRPr>
                    </a:p>
                  </a:txBody>
                  <a:tcPr marT="91425" marB="91425" marR="91425" marL="91425"/>
                </a:tc>
                <a:tc>
                  <a:txBody>
                    <a:bodyPr>
                      <a:noAutofit/>
                    </a:bodyPr>
                    <a:lstStyle/>
                    <a:p>
                      <a:pPr indent="0" lvl="0" marL="0" rtl="0" algn="l">
                        <a:spcBef>
                          <a:spcPts val="0"/>
                        </a:spcBef>
                        <a:spcAft>
                          <a:spcPts val="0"/>
                        </a:spcAft>
                        <a:buNone/>
                      </a:pPr>
                      <a:r>
                        <a:rPr b="1" lang="en" sz="1700">
                          <a:latin typeface="Playfair Display"/>
                          <a:ea typeface="Playfair Display"/>
                          <a:cs typeface="Playfair Display"/>
                          <a:sym typeface="Playfair Display"/>
                        </a:rPr>
                        <a:t>0.63</a:t>
                      </a:r>
                      <a:endParaRPr b="1" sz="1700">
                        <a:latin typeface="Playfair Display"/>
                        <a:ea typeface="Playfair Display"/>
                        <a:cs typeface="Playfair Display"/>
                        <a:sym typeface="Playfair Display"/>
                      </a:endParaRPr>
                    </a:p>
                  </a:txBody>
                  <a:tcPr marT="91425" marB="91425" marR="91425" marL="91425"/>
                </a:tc>
                <a:tc>
                  <a:txBody>
                    <a:bodyPr>
                      <a:noAutofit/>
                    </a:bodyPr>
                    <a:lstStyle/>
                    <a:p>
                      <a:pPr indent="0" lvl="0" marL="0" rtl="0" algn="l">
                        <a:spcBef>
                          <a:spcPts val="0"/>
                        </a:spcBef>
                        <a:spcAft>
                          <a:spcPts val="0"/>
                        </a:spcAft>
                        <a:buNone/>
                      </a:pPr>
                      <a:r>
                        <a:rPr b="1" lang="en" sz="1700">
                          <a:latin typeface="Playfair Display"/>
                          <a:ea typeface="Playfair Display"/>
                          <a:cs typeface="Playfair Display"/>
                          <a:sym typeface="Playfair Display"/>
                        </a:rPr>
                        <a:t>0.66</a:t>
                      </a:r>
                      <a:endParaRPr b="1" sz="1700">
                        <a:latin typeface="Playfair Display"/>
                        <a:ea typeface="Playfair Display"/>
                        <a:cs typeface="Playfair Display"/>
                        <a:sym typeface="Playfair Display"/>
                      </a:endParaRPr>
                    </a:p>
                  </a:txBody>
                  <a:tcPr marT="91425" marB="91425" marR="91425" marL="91425"/>
                </a:tc>
              </a:tr>
              <a:tr h="432450">
                <a:tc>
                  <a:txBody>
                    <a:bodyPr>
                      <a:noAutofit/>
                    </a:bodyPr>
                    <a:lstStyle/>
                    <a:p>
                      <a:pPr indent="0" lvl="0" marL="0" rtl="0" algn="l">
                        <a:spcBef>
                          <a:spcPts val="0"/>
                        </a:spcBef>
                        <a:spcAft>
                          <a:spcPts val="0"/>
                        </a:spcAft>
                        <a:buNone/>
                      </a:pPr>
                      <a:r>
                        <a:rPr b="1" lang="en" sz="1700">
                          <a:latin typeface="Playfair Display"/>
                          <a:ea typeface="Playfair Display"/>
                          <a:cs typeface="Playfair Display"/>
                          <a:sym typeface="Playfair Display"/>
                        </a:rPr>
                        <a:t>75%</a:t>
                      </a:r>
                      <a:endParaRPr b="1" sz="1700">
                        <a:latin typeface="Playfair Display"/>
                        <a:ea typeface="Playfair Display"/>
                        <a:cs typeface="Playfair Display"/>
                        <a:sym typeface="Playfair Display"/>
                      </a:endParaRPr>
                    </a:p>
                  </a:txBody>
                  <a:tcPr marT="91425" marB="91425" marR="91425" marL="91425">
                    <a:solidFill>
                      <a:srgbClr val="CFE2F3"/>
                    </a:solidFill>
                  </a:tcPr>
                </a:tc>
                <a:tc>
                  <a:txBody>
                    <a:bodyPr>
                      <a:noAutofit/>
                    </a:bodyPr>
                    <a:lstStyle/>
                    <a:p>
                      <a:pPr indent="0" lvl="0" marL="0" rtl="0" algn="l">
                        <a:spcBef>
                          <a:spcPts val="0"/>
                        </a:spcBef>
                        <a:spcAft>
                          <a:spcPts val="0"/>
                        </a:spcAft>
                        <a:buNone/>
                      </a:pPr>
                      <a:r>
                        <a:rPr b="1" lang="en" sz="1700">
                          <a:latin typeface="Playfair Display"/>
                          <a:ea typeface="Playfair Display"/>
                          <a:cs typeface="Playfair Display"/>
                          <a:sym typeface="Playfair Display"/>
                        </a:rPr>
                        <a:t>0.59</a:t>
                      </a:r>
                      <a:endParaRPr b="1" sz="1700">
                        <a:latin typeface="Playfair Display"/>
                        <a:ea typeface="Playfair Display"/>
                        <a:cs typeface="Playfair Display"/>
                        <a:sym typeface="Playfair Display"/>
                      </a:endParaRPr>
                    </a:p>
                  </a:txBody>
                  <a:tcPr marT="91425" marB="91425" marR="91425" marL="91425">
                    <a:solidFill>
                      <a:srgbClr val="D9D9D9"/>
                    </a:solidFill>
                  </a:tcPr>
                </a:tc>
                <a:tc>
                  <a:txBody>
                    <a:bodyPr>
                      <a:noAutofit/>
                    </a:bodyPr>
                    <a:lstStyle/>
                    <a:p>
                      <a:pPr indent="0" lvl="0" marL="0" rtl="0" algn="l">
                        <a:spcBef>
                          <a:spcPts val="0"/>
                        </a:spcBef>
                        <a:spcAft>
                          <a:spcPts val="0"/>
                        </a:spcAft>
                        <a:buNone/>
                      </a:pPr>
                      <a:r>
                        <a:rPr b="1" lang="en" sz="1700">
                          <a:latin typeface="Playfair Display"/>
                          <a:ea typeface="Playfair Display"/>
                          <a:cs typeface="Playfair Display"/>
                          <a:sym typeface="Playfair Display"/>
                        </a:rPr>
                        <a:t>0.65</a:t>
                      </a:r>
                      <a:endParaRPr b="1" sz="1700">
                        <a:latin typeface="Playfair Display"/>
                        <a:ea typeface="Playfair Display"/>
                        <a:cs typeface="Playfair Display"/>
                        <a:sym typeface="Playfair Display"/>
                      </a:endParaRPr>
                    </a:p>
                  </a:txBody>
                  <a:tcPr marT="91425" marB="91425" marR="91425" marL="91425">
                    <a:solidFill>
                      <a:srgbClr val="D9D9D9"/>
                    </a:solidFill>
                  </a:tcPr>
                </a:tc>
                <a:tc>
                  <a:txBody>
                    <a:bodyPr>
                      <a:noAutofit/>
                    </a:bodyPr>
                    <a:lstStyle/>
                    <a:p>
                      <a:pPr indent="0" lvl="0" marL="0" rtl="0" algn="l">
                        <a:spcBef>
                          <a:spcPts val="0"/>
                        </a:spcBef>
                        <a:spcAft>
                          <a:spcPts val="0"/>
                        </a:spcAft>
                        <a:buNone/>
                      </a:pPr>
                      <a:r>
                        <a:rPr b="1" lang="en" sz="1700">
                          <a:latin typeface="Playfair Display"/>
                          <a:ea typeface="Playfair Display"/>
                          <a:cs typeface="Playfair Display"/>
                          <a:sym typeface="Playfair Display"/>
                        </a:rPr>
                        <a:t>0.67</a:t>
                      </a:r>
                      <a:endParaRPr b="1" sz="1700">
                        <a:latin typeface="Playfair Display"/>
                        <a:ea typeface="Playfair Display"/>
                        <a:cs typeface="Playfair Display"/>
                        <a:sym typeface="Playfair Display"/>
                      </a:endParaRPr>
                    </a:p>
                  </a:txBody>
                  <a:tcPr marT="91425" marB="91425" marR="91425" marL="91425">
                    <a:solidFill>
                      <a:srgbClr val="D9D9D9"/>
                    </a:solidFill>
                  </a:tcPr>
                </a:tc>
                <a:tc>
                  <a:txBody>
                    <a:bodyPr>
                      <a:noAutofit/>
                    </a:bodyPr>
                    <a:lstStyle/>
                    <a:p>
                      <a:pPr indent="0" lvl="0" marL="0" rtl="0" algn="l">
                        <a:spcBef>
                          <a:spcPts val="0"/>
                        </a:spcBef>
                        <a:spcAft>
                          <a:spcPts val="0"/>
                        </a:spcAft>
                        <a:buNone/>
                      </a:pPr>
                      <a:r>
                        <a:rPr b="1" lang="en" sz="1700">
                          <a:latin typeface="Playfair Display"/>
                          <a:ea typeface="Playfair Display"/>
                          <a:cs typeface="Playfair Display"/>
                          <a:sym typeface="Playfair Display"/>
                        </a:rPr>
                        <a:t>0.73</a:t>
                      </a:r>
                      <a:endParaRPr b="1" sz="1700">
                        <a:latin typeface="Playfair Display"/>
                        <a:ea typeface="Playfair Display"/>
                        <a:cs typeface="Playfair Display"/>
                        <a:sym typeface="Playfair Display"/>
                      </a:endParaRPr>
                    </a:p>
                  </a:txBody>
                  <a:tcPr marT="91425" marB="91425" marR="91425" marL="91425">
                    <a:solidFill>
                      <a:srgbClr val="D9D9D9"/>
                    </a:solidFill>
                  </a:tcPr>
                </a:tc>
              </a:tr>
              <a:tr h="891150">
                <a:tc>
                  <a:txBody>
                    <a:bodyPr>
                      <a:noAutofit/>
                    </a:bodyPr>
                    <a:lstStyle/>
                    <a:p>
                      <a:pPr indent="0" lvl="0" marL="0" rtl="0" algn="l">
                        <a:spcBef>
                          <a:spcPts val="0"/>
                        </a:spcBef>
                        <a:spcAft>
                          <a:spcPts val="0"/>
                        </a:spcAft>
                        <a:buNone/>
                      </a:pPr>
                      <a:r>
                        <a:rPr b="1" lang="en" sz="1700">
                          <a:latin typeface="Playfair Display"/>
                          <a:ea typeface="Playfair Display"/>
                          <a:cs typeface="Playfair Display"/>
                          <a:sym typeface="Playfair Display"/>
                        </a:rPr>
                        <a:t>Best Result</a:t>
                      </a:r>
                      <a:endParaRPr b="1" sz="1700">
                        <a:latin typeface="Playfair Display"/>
                        <a:ea typeface="Playfair Display"/>
                        <a:cs typeface="Playfair Display"/>
                        <a:sym typeface="Playfair Display"/>
                      </a:endParaRPr>
                    </a:p>
                  </a:txBody>
                  <a:tcPr marT="91425" marB="91425" marR="91425" marL="91425">
                    <a:solidFill>
                      <a:srgbClr val="CFE2F3"/>
                    </a:solidFill>
                  </a:tcPr>
                </a:tc>
                <a:tc>
                  <a:txBody>
                    <a:bodyPr>
                      <a:noAutofit/>
                    </a:bodyPr>
                    <a:lstStyle/>
                    <a:p>
                      <a:pPr indent="0" lvl="0" marL="0" rtl="0" algn="l">
                        <a:spcBef>
                          <a:spcPts val="0"/>
                        </a:spcBef>
                        <a:spcAft>
                          <a:spcPts val="0"/>
                        </a:spcAft>
                        <a:buNone/>
                      </a:pPr>
                      <a:r>
                        <a:rPr b="1" lang="en" sz="1700">
                          <a:latin typeface="Playfair Display"/>
                          <a:ea typeface="Playfair Display"/>
                          <a:cs typeface="Playfair Display"/>
                          <a:sym typeface="Playfair Display"/>
                        </a:rPr>
                        <a:t>0.66</a:t>
                      </a:r>
                      <a:endParaRPr b="1" sz="1700">
                        <a:latin typeface="Playfair Display"/>
                        <a:ea typeface="Playfair Display"/>
                        <a:cs typeface="Playfair Display"/>
                        <a:sym typeface="Playfair Display"/>
                      </a:endParaRPr>
                    </a:p>
                    <a:p>
                      <a:pPr indent="0" lvl="0" marL="0" rtl="0" algn="l">
                        <a:spcBef>
                          <a:spcPts val="0"/>
                        </a:spcBef>
                        <a:spcAft>
                          <a:spcPts val="0"/>
                        </a:spcAft>
                        <a:buNone/>
                      </a:pPr>
                      <a:r>
                        <a:rPr lang="en">
                          <a:latin typeface="Playfair Display"/>
                          <a:ea typeface="Playfair Display"/>
                          <a:cs typeface="Playfair Display"/>
                          <a:sym typeface="Playfair Display"/>
                        </a:rPr>
                        <a:t>(</a:t>
                      </a:r>
                      <a:r>
                        <a:rPr b="1" lang="en">
                          <a:solidFill>
                            <a:srgbClr val="38761D"/>
                          </a:solidFill>
                          <a:highlight>
                            <a:srgbClr val="FFFFFF"/>
                          </a:highlight>
                          <a:latin typeface="Playfair Display"/>
                          <a:ea typeface="Playfair Display"/>
                          <a:cs typeface="Playfair Display"/>
                          <a:sym typeface="Playfair Display"/>
                        </a:rPr>
                        <a:t>bridge</a:t>
                      </a:r>
                      <a:r>
                        <a:rPr lang="en">
                          <a:latin typeface="Playfair Display"/>
                          <a:ea typeface="Playfair Display"/>
                          <a:cs typeface="Playfair Display"/>
                          <a:sym typeface="Playfair Display"/>
                        </a:rPr>
                        <a:t>,</a:t>
                      </a:r>
                      <a:r>
                        <a:rPr lang="en">
                          <a:solidFill>
                            <a:srgbClr val="212121"/>
                          </a:solidFill>
                          <a:highlight>
                            <a:srgbClr val="FFFFFF"/>
                          </a:highlight>
                          <a:latin typeface="Playfair Display"/>
                          <a:ea typeface="Playfair Display"/>
                          <a:cs typeface="Playfair Display"/>
                          <a:sym typeface="Playfair Display"/>
                        </a:rPr>
                        <a:t>road</a:t>
                      </a:r>
                      <a:r>
                        <a:rPr lang="en">
                          <a:latin typeface="Playfair Display"/>
                          <a:ea typeface="Playfair Display"/>
                          <a:cs typeface="Playfair Display"/>
                          <a:sym typeface="Playfair Display"/>
                        </a:rPr>
                        <a:t>)</a:t>
                      </a:r>
                      <a:endParaRPr>
                        <a:latin typeface="Playfair Display"/>
                        <a:ea typeface="Playfair Display"/>
                        <a:cs typeface="Playfair Display"/>
                        <a:sym typeface="Playfair Display"/>
                      </a:endParaRPr>
                    </a:p>
                    <a:p>
                      <a:pPr indent="0" lvl="0" marL="0" rtl="0" algn="l">
                        <a:spcBef>
                          <a:spcPts val="0"/>
                        </a:spcBef>
                        <a:spcAft>
                          <a:spcPts val="0"/>
                        </a:spcAft>
                        <a:buNone/>
                      </a:pPr>
                      <a:r>
                        <a:rPr lang="en">
                          <a:latin typeface="Playfair Display"/>
                          <a:ea typeface="Playfair Display"/>
                          <a:cs typeface="Playfair Display"/>
                          <a:sym typeface="Playfair Display"/>
                        </a:rPr>
                        <a:t>(</a:t>
                      </a:r>
                      <a:r>
                        <a:rPr lang="en">
                          <a:solidFill>
                            <a:srgbClr val="212121"/>
                          </a:solidFill>
                          <a:highlight>
                            <a:srgbClr val="FFFFFF"/>
                          </a:highlight>
                          <a:latin typeface="Playfair Display"/>
                          <a:ea typeface="Playfair Display"/>
                          <a:cs typeface="Playfair Display"/>
                          <a:sym typeface="Playfair Display"/>
                        </a:rPr>
                        <a:t>forest</a:t>
                      </a:r>
                      <a:r>
                        <a:rPr lang="en">
                          <a:latin typeface="Playfair Display"/>
                          <a:ea typeface="Playfair Display"/>
                          <a:cs typeface="Playfair Display"/>
                          <a:sym typeface="Playfair Display"/>
                        </a:rPr>
                        <a:t>,</a:t>
                      </a:r>
                      <a:r>
                        <a:rPr lang="en">
                          <a:solidFill>
                            <a:srgbClr val="212121"/>
                          </a:solidFill>
                          <a:highlight>
                            <a:srgbClr val="FFFFFF"/>
                          </a:highlight>
                          <a:latin typeface="Playfair Display"/>
                          <a:ea typeface="Playfair Display"/>
                          <a:cs typeface="Playfair Display"/>
                          <a:sym typeface="Playfair Display"/>
                        </a:rPr>
                        <a:t>mountain</a:t>
                      </a:r>
                      <a:r>
                        <a:rPr lang="en">
                          <a:latin typeface="Playfair Display"/>
                          <a:ea typeface="Playfair Display"/>
                          <a:cs typeface="Playfair Display"/>
                          <a:sym typeface="Playfair Display"/>
                        </a:rPr>
                        <a:t>)</a:t>
                      </a:r>
                      <a:endParaRPr>
                        <a:latin typeface="Playfair Display"/>
                        <a:ea typeface="Playfair Display"/>
                        <a:cs typeface="Playfair Display"/>
                        <a:sym typeface="Playfair Display"/>
                      </a:endParaRPr>
                    </a:p>
                  </a:txBody>
                  <a:tcPr marT="91425" marB="91425" marR="91425" marL="91425"/>
                </a:tc>
                <a:tc>
                  <a:txBody>
                    <a:bodyPr>
                      <a:noAutofit/>
                    </a:bodyPr>
                    <a:lstStyle/>
                    <a:p>
                      <a:pPr indent="0" lvl="0" marL="0" rtl="0" algn="l">
                        <a:spcBef>
                          <a:spcPts val="0"/>
                        </a:spcBef>
                        <a:spcAft>
                          <a:spcPts val="0"/>
                        </a:spcAft>
                        <a:buNone/>
                      </a:pPr>
                      <a:r>
                        <a:rPr b="1" lang="en" sz="1700">
                          <a:latin typeface="Playfair Display"/>
                          <a:ea typeface="Playfair Display"/>
                          <a:cs typeface="Playfair Display"/>
                          <a:sym typeface="Playfair Display"/>
                        </a:rPr>
                        <a:t>0.70</a:t>
                      </a:r>
                      <a:endParaRPr b="1" sz="1700">
                        <a:latin typeface="Playfair Display"/>
                        <a:ea typeface="Playfair Display"/>
                        <a:cs typeface="Playfair Display"/>
                        <a:sym typeface="Playfair Display"/>
                      </a:endParaRPr>
                    </a:p>
                    <a:p>
                      <a:pPr indent="0" lvl="0" marL="0" rtl="0" algn="l">
                        <a:spcBef>
                          <a:spcPts val="0"/>
                        </a:spcBef>
                        <a:spcAft>
                          <a:spcPts val="0"/>
                        </a:spcAft>
                        <a:buClr>
                          <a:schemeClr val="dk2"/>
                        </a:buClr>
                        <a:buSzPts val="1100"/>
                        <a:buFont typeface="Arial"/>
                        <a:buNone/>
                      </a:pPr>
                      <a:r>
                        <a:rPr lang="en">
                          <a:solidFill>
                            <a:schemeClr val="dk2"/>
                          </a:solidFill>
                          <a:latin typeface="Playfair Display"/>
                          <a:ea typeface="Playfair Display"/>
                          <a:cs typeface="Playfair Display"/>
                          <a:sym typeface="Playfair Display"/>
                        </a:rPr>
                        <a:t>(</a:t>
                      </a:r>
                      <a:r>
                        <a:rPr b="1" lang="en">
                          <a:solidFill>
                            <a:srgbClr val="38761D"/>
                          </a:solidFill>
                          <a:highlight>
                            <a:schemeClr val="lt1"/>
                          </a:highlight>
                          <a:latin typeface="Playfair Display"/>
                          <a:ea typeface="Playfair Display"/>
                          <a:cs typeface="Playfair Display"/>
                          <a:sym typeface="Playfair Display"/>
                        </a:rPr>
                        <a:t>bridge</a:t>
                      </a:r>
                      <a:r>
                        <a:rPr b="1" lang="en">
                          <a:solidFill>
                            <a:srgbClr val="38761D"/>
                          </a:solidFill>
                          <a:latin typeface="Playfair Display"/>
                          <a:ea typeface="Playfair Display"/>
                          <a:cs typeface="Playfair Display"/>
                          <a:sym typeface="Playfair Display"/>
                        </a:rPr>
                        <a:t>,</a:t>
                      </a:r>
                      <a:r>
                        <a:rPr lang="en">
                          <a:solidFill>
                            <a:srgbClr val="212121"/>
                          </a:solidFill>
                          <a:highlight>
                            <a:schemeClr val="lt1"/>
                          </a:highlight>
                          <a:latin typeface="Playfair Display"/>
                          <a:ea typeface="Playfair Display"/>
                          <a:cs typeface="Playfair Display"/>
                          <a:sym typeface="Playfair Display"/>
                        </a:rPr>
                        <a:t>road</a:t>
                      </a:r>
                      <a:r>
                        <a:rPr lang="en">
                          <a:solidFill>
                            <a:schemeClr val="dk2"/>
                          </a:solidFill>
                          <a:latin typeface="Playfair Display"/>
                          <a:ea typeface="Playfair Display"/>
                          <a:cs typeface="Playfair Display"/>
                          <a:sym typeface="Playfair Display"/>
                        </a:rPr>
                        <a:t>),</a:t>
                      </a:r>
                      <a:endParaRPr>
                        <a:solidFill>
                          <a:schemeClr val="dk2"/>
                        </a:solidFill>
                        <a:latin typeface="Playfair Display"/>
                        <a:ea typeface="Playfair Display"/>
                        <a:cs typeface="Playfair Display"/>
                        <a:sym typeface="Playfair Display"/>
                      </a:endParaRPr>
                    </a:p>
                    <a:p>
                      <a:pPr indent="0" lvl="0" marL="0" rtl="0" algn="l">
                        <a:spcBef>
                          <a:spcPts val="0"/>
                        </a:spcBef>
                        <a:spcAft>
                          <a:spcPts val="0"/>
                        </a:spcAft>
                        <a:buNone/>
                      </a:pPr>
                      <a:r>
                        <a:rPr lang="en" sz="1700">
                          <a:latin typeface="Playfair Display"/>
                          <a:ea typeface="Playfair Display"/>
                          <a:cs typeface="Playfair Display"/>
                          <a:sym typeface="Playfair Display"/>
                        </a:rPr>
                        <a:t>(</a:t>
                      </a:r>
                      <a:r>
                        <a:rPr lang="en">
                          <a:solidFill>
                            <a:srgbClr val="212121"/>
                          </a:solidFill>
                          <a:highlight>
                            <a:srgbClr val="FFFFFF"/>
                          </a:highlight>
                          <a:latin typeface="Playfair Display"/>
                          <a:ea typeface="Playfair Display"/>
                          <a:cs typeface="Playfair Display"/>
                          <a:sym typeface="Playfair Display"/>
                        </a:rPr>
                        <a:t>mountain</a:t>
                      </a:r>
                      <a:r>
                        <a:rPr lang="en">
                          <a:latin typeface="Playfair Display"/>
                          <a:ea typeface="Playfair Display"/>
                          <a:cs typeface="Playfair Display"/>
                          <a:sym typeface="Playfair Display"/>
                        </a:rPr>
                        <a:t>,</a:t>
                      </a:r>
                      <a:r>
                        <a:rPr lang="en">
                          <a:solidFill>
                            <a:srgbClr val="212121"/>
                          </a:solidFill>
                          <a:highlight>
                            <a:srgbClr val="FFFFFF"/>
                          </a:highlight>
                          <a:latin typeface="Playfair Display"/>
                          <a:ea typeface="Playfair Display"/>
                          <a:cs typeface="Playfair Display"/>
                          <a:sym typeface="Playfair Display"/>
                        </a:rPr>
                        <a:t>sea</a:t>
                      </a:r>
                      <a:r>
                        <a:rPr lang="en">
                          <a:latin typeface="Playfair Display"/>
                          <a:ea typeface="Playfair Display"/>
                          <a:cs typeface="Playfair Display"/>
                          <a:sym typeface="Playfair Display"/>
                        </a:rPr>
                        <a:t>)</a:t>
                      </a:r>
                      <a:endParaRPr>
                        <a:latin typeface="Playfair Display"/>
                        <a:ea typeface="Playfair Display"/>
                        <a:cs typeface="Playfair Display"/>
                        <a:sym typeface="Playfair Display"/>
                      </a:endParaRPr>
                    </a:p>
                  </a:txBody>
                  <a:tcPr marT="91425" marB="91425" marR="91425" marL="91425"/>
                </a:tc>
                <a:tc>
                  <a:txBody>
                    <a:bodyPr>
                      <a:noAutofit/>
                    </a:bodyPr>
                    <a:lstStyle/>
                    <a:p>
                      <a:pPr indent="0" lvl="0" marL="0" rtl="0" algn="l">
                        <a:spcBef>
                          <a:spcPts val="0"/>
                        </a:spcBef>
                        <a:spcAft>
                          <a:spcPts val="0"/>
                        </a:spcAft>
                        <a:buNone/>
                      </a:pPr>
                      <a:r>
                        <a:rPr b="1" lang="en" sz="1700">
                          <a:latin typeface="Playfair Display"/>
                          <a:ea typeface="Playfair Display"/>
                          <a:cs typeface="Playfair Display"/>
                          <a:sym typeface="Playfair Display"/>
                        </a:rPr>
                        <a:t>0.75</a:t>
                      </a:r>
                      <a:endParaRPr b="1" sz="1700">
                        <a:latin typeface="Playfair Display"/>
                        <a:ea typeface="Playfair Display"/>
                        <a:cs typeface="Playfair Display"/>
                        <a:sym typeface="Playfair Display"/>
                      </a:endParaRPr>
                    </a:p>
                    <a:p>
                      <a:pPr indent="0" lvl="0" marL="0" rtl="0" algn="l">
                        <a:spcBef>
                          <a:spcPts val="0"/>
                        </a:spcBef>
                        <a:spcAft>
                          <a:spcPts val="0"/>
                        </a:spcAft>
                        <a:buNone/>
                      </a:pPr>
                      <a:r>
                        <a:rPr lang="en" sz="1700">
                          <a:latin typeface="Playfair Display"/>
                          <a:ea typeface="Playfair Display"/>
                          <a:cs typeface="Playfair Display"/>
                          <a:sym typeface="Playfair Display"/>
                        </a:rPr>
                        <a:t>(</a:t>
                      </a:r>
                      <a:r>
                        <a:rPr b="1" lang="en">
                          <a:solidFill>
                            <a:srgbClr val="38761D"/>
                          </a:solidFill>
                          <a:highlight>
                            <a:srgbClr val="FFFFFF"/>
                          </a:highlight>
                          <a:latin typeface="Playfair Display"/>
                          <a:ea typeface="Playfair Display"/>
                          <a:cs typeface="Playfair Display"/>
                          <a:sym typeface="Playfair Display"/>
                        </a:rPr>
                        <a:t>bridge</a:t>
                      </a:r>
                      <a:r>
                        <a:rPr lang="en">
                          <a:latin typeface="Playfair Display"/>
                          <a:ea typeface="Playfair Display"/>
                          <a:cs typeface="Playfair Display"/>
                          <a:sym typeface="Playfair Display"/>
                        </a:rPr>
                        <a:t>,</a:t>
                      </a:r>
                      <a:r>
                        <a:rPr lang="en">
                          <a:solidFill>
                            <a:srgbClr val="212121"/>
                          </a:solidFill>
                          <a:highlight>
                            <a:srgbClr val="FFFFFF"/>
                          </a:highlight>
                          <a:latin typeface="Playfair Display"/>
                          <a:ea typeface="Playfair Display"/>
                          <a:cs typeface="Playfair Display"/>
                          <a:sym typeface="Playfair Display"/>
                        </a:rPr>
                        <a:t>skyscraper</a:t>
                      </a:r>
                      <a:r>
                        <a:rPr lang="en">
                          <a:latin typeface="Playfair Display"/>
                          <a:ea typeface="Playfair Display"/>
                          <a:cs typeface="Playfair Display"/>
                          <a:sym typeface="Playfair Display"/>
                        </a:rPr>
                        <a:t>)</a:t>
                      </a:r>
                      <a:endParaRPr>
                        <a:latin typeface="Playfair Display"/>
                        <a:ea typeface="Playfair Display"/>
                        <a:cs typeface="Playfair Display"/>
                        <a:sym typeface="Playfair Display"/>
                      </a:endParaRPr>
                    </a:p>
                    <a:p>
                      <a:pPr indent="0" lvl="0" marL="0" rtl="0" algn="l">
                        <a:spcBef>
                          <a:spcPts val="0"/>
                        </a:spcBef>
                        <a:spcAft>
                          <a:spcPts val="0"/>
                        </a:spcAft>
                        <a:buNone/>
                      </a:pPr>
                      <a:r>
                        <a:rPr lang="en">
                          <a:latin typeface="Playfair Display"/>
                          <a:ea typeface="Playfair Display"/>
                          <a:cs typeface="Playfair Display"/>
                          <a:sym typeface="Playfair Display"/>
                        </a:rPr>
                        <a:t>(</a:t>
                      </a:r>
                      <a:r>
                        <a:rPr lang="en">
                          <a:solidFill>
                            <a:srgbClr val="212121"/>
                          </a:solidFill>
                          <a:highlight>
                            <a:srgbClr val="FFFFFF"/>
                          </a:highlight>
                          <a:latin typeface="Playfair Display"/>
                          <a:ea typeface="Playfair Display"/>
                          <a:cs typeface="Playfair Display"/>
                          <a:sym typeface="Playfair Display"/>
                        </a:rPr>
                        <a:t>forest</a:t>
                      </a:r>
                      <a:r>
                        <a:rPr lang="en">
                          <a:latin typeface="Playfair Display"/>
                          <a:ea typeface="Playfair Display"/>
                          <a:cs typeface="Playfair Display"/>
                          <a:sym typeface="Playfair Display"/>
                        </a:rPr>
                        <a:t>,</a:t>
                      </a:r>
                      <a:r>
                        <a:rPr lang="en">
                          <a:solidFill>
                            <a:srgbClr val="212121"/>
                          </a:solidFill>
                          <a:highlight>
                            <a:srgbClr val="FFFFFF"/>
                          </a:highlight>
                          <a:latin typeface="Playfair Display"/>
                          <a:ea typeface="Playfair Display"/>
                          <a:cs typeface="Playfair Display"/>
                          <a:sym typeface="Playfair Display"/>
                        </a:rPr>
                        <a:t>plain</a:t>
                      </a:r>
                      <a:r>
                        <a:rPr lang="en">
                          <a:latin typeface="Playfair Display"/>
                          <a:ea typeface="Playfair Display"/>
                          <a:cs typeface="Playfair Display"/>
                          <a:sym typeface="Playfair Display"/>
                        </a:rPr>
                        <a:t>)</a:t>
                      </a:r>
                      <a:endParaRPr>
                        <a:latin typeface="Playfair Display"/>
                        <a:ea typeface="Playfair Display"/>
                        <a:cs typeface="Playfair Display"/>
                        <a:sym typeface="Playfair Display"/>
                      </a:endParaRPr>
                    </a:p>
                  </a:txBody>
                  <a:tcPr marT="91425" marB="91425" marR="91425" marL="91425"/>
                </a:tc>
                <a:tc>
                  <a:txBody>
                    <a:bodyPr>
                      <a:noAutofit/>
                    </a:bodyPr>
                    <a:lstStyle/>
                    <a:p>
                      <a:pPr indent="0" lvl="0" marL="0" rtl="0" algn="l">
                        <a:spcBef>
                          <a:spcPts val="0"/>
                        </a:spcBef>
                        <a:spcAft>
                          <a:spcPts val="0"/>
                        </a:spcAft>
                        <a:buNone/>
                      </a:pPr>
                      <a:r>
                        <a:rPr b="1" lang="en" sz="1700">
                          <a:latin typeface="Playfair Display"/>
                          <a:ea typeface="Playfair Display"/>
                          <a:cs typeface="Playfair Display"/>
                          <a:sym typeface="Playfair Display"/>
                        </a:rPr>
                        <a:t>0.86</a:t>
                      </a:r>
                      <a:endParaRPr b="1" sz="1700">
                        <a:latin typeface="Playfair Display"/>
                        <a:ea typeface="Playfair Display"/>
                        <a:cs typeface="Playfair Display"/>
                        <a:sym typeface="Playfair Display"/>
                      </a:endParaRPr>
                    </a:p>
                    <a:p>
                      <a:pPr indent="0" lvl="0" marL="0" rtl="0" algn="l">
                        <a:spcBef>
                          <a:spcPts val="0"/>
                        </a:spcBef>
                        <a:spcAft>
                          <a:spcPts val="0"/>
                        </a:spcAft>
                        <a:buNone/>
                      </a:pPr>
                      <a:r>
                        <a:rPr lang="en">
                          <a:latin typeface="Playfair Display"/>
                          <a:ea typeface="Playfair Display"/>
                          <a:cs typeface="Playfair Display"/>
                          <a:sym typeface="Playfair Display"/>
                        </a:rPr>
                        <a:t>(</a:t>
                      </a:r>
                      <a:r>
                        <a:rPr b="1" lang="en">
                          <a:solidFill>
                            <a:srgbClr val="38761D"/>
                          </a:solidFill>
                          <a:highlight>
                            <a:srgbClr val="FFFFFF"/>
                          </a:highlight>
                          <a:latin typeface="Playfair Display"/>
                          <a:ea typeface="Playfair Display"/>
                          <a:cs typeface="Playfair Display"/>
                          <a:sym typeface="Playfair Display"/>
                        </a:rPr>
                        <a:t>bridge</a:t>
                      </a:r>
                      <a:r>
                        <a:rPr lang="en">
                          <a:latin typeface="Playfair Display"/>
                          <a:ea typeface="Playfair Display"/>
                          <a:cs typeface="Playfair Display"/>
                          <a:sym typeface="Playfair Display"/>
                        </a:rPr>
                        <a:t>,</a:t>
                      </a:r>
                      <a:r>
                        <a:rPr lang="en">
                          <a:solidFill>
                            <a:srgbClr val="212121"/>
                          </a:solidFill>
                          <a:highlight>
                            <a:srgbClr val="FFFFFF"/>
                          </a:highlight>
                          <a:latin typeface="Playfair Display"/>
                          <a:ea typeface="Playfair Display"/>
                          <a:cs typeface="Playfair Display"/>
                          <a:sym typeface="Playfair Display"/>
                        </a:rPr>
                        <a:t>house</a:t>
                      </a:r>
                      <a:r>
                        <a:rPr lang="en">
                          <a:latin typeface="Playfair Display"/>
                          <a:ea typeface="Playfair Display"/>
                          <a:cs typeface="Playfair Display"/>
                          <a:sym typeface="Playfair Display"/>
                        </a:rPr>
                        <a:t>)</a:t>
                      </a:r>
                      <a:endParaRPr>
                        <a:latin typeface="Playfair Display"/>
                        <a:ea typeface="Playfair Display"/>
                        <a:cs typeface="Playfair Display"/>
                        <a:sym typeface="Playfair Display"/>
                      </a:endParaRPr>
                    </a:p>
                    <a:p>
                      <a:pPr indent="0" lvl="0" marL="0" rtl="0" algn="l">
                        <a:spcBef>
                          <a:spcPts val="0"/>
                        </a:spcBef>
                        <a:spcAft>
                          <a:spcPts val="0"/>
                        </a:spcAft>
                        <a:buNone/>
                      </a:pPr>
                      <a:r>
                        <a:rPr lang="en">
                          <a:latin typeface="Playfair Display"/>
                          <a:ea typeface="Playfair Display"/>
                          <a:cs typeface="Playfair Display"/>
                          <a:sym typeface="Playfair Display"/>
                        </a:rPr>
                        <a:t>(</a:t>
                      </a:r>
                      <a:r>
                        <a:rPr lang="en">
                          <a:solidFill>
                            <a:srgbClr val="212121"/>
                          </a:solidFill>
                          <a:highlight>
                            <a:srgbClr val="FFFFFF"/>
                          </a:highlight>
                          <a:latin typeface="Playfair Display"/>
                          <a:ea typeface="Playfair Display"/>
                          <a:cs typeface="Playfair Display"/>
                          <a:sym typeface="Playfair Display"/>
                        </a:rPr>
                        <a:t>cloud</a:t>
                      </a:r>
                      <a:r>
                        <a:rPr lang="en">
                          <a:latin typeface="Playfair Display"/>
                          <a:ea typeface="Playfair Display"/>
                          <a:cs typeface="Playfair Display"/>
                          <a:sym typeface="Playfair Display"/>
                        </a:rPr>
                        <a:t>,</a:t>
                      </a:r>
                      <a:r>
                        <a:rPr lang="en">
                          <a:solidFill>
                            <a:srgbClr val="212121"/>
                          </a:solidFill>
                          <a:highlight>
                            <a:srgbClr val="FFFFFF"/>
                          </a:highlight>
                          <a:latin typeface="Playfair Display"/>
                          <a:ea typeface="Playfair Display"/>
                          <a:cs typeface="Playfair Display"/>
                          <a:sym typeface="Playfair Display"/>
                        </a:rPr>
                        <a:t>plain</a:t>
                      </a:r>
                      <a:r>
                        <a:rPr lang="en">
                          <a:latin typeface="Playfair Display"/>
                          <a:ea typeface="Playfair Display"/>
                          <a:cs typeface="Playfair Display"/>
                          <a:sym typeface="Playfair Display"/>
                        </a:rPr>
                        <a:t>)</a:t>
                      </a:r>
                      <a:endParaRPr>
                        <a:latin typeface="Playfair Display"/>
                        <a:ea typeface="Playfair Display"/>
                        <a:cs typeface="Playfair Display"/>
                        <a:sym typeface="Playfair Display"/>
                      </a:endParaRPr>
                    </a:p>
                  </a:txBody>
                  <a:tcPr marT="91425" marB="91425" marR="91425" marL="91425"/>
                </a:tc>
              </a:tr>
              <a:tr h="844325">
                <a:tc>
                  <a:txBody>
                    <a:bodyPr>
                      <a:noAutofit/>
                    </a:bodyPr>
                    <a:lstStyle/>
                    <a:p>
                      <a:pPr indent="0" lvl="0" marL="0" rtl="0" algn="l">
                        <a:spcBef>
                          <a:spcPts val="0"/>
                        </a:spcBef>
                        <a:spcAft>
                          <a:spcPts val="0"/>
                        </a:spcAft>
                        <a:buNone/>
                      </a:pPr>
                      <a:r>
                        <a:rPr b="1" lang="en" sz="1700">
                          <a:latin typeface="Playfair Display"/>
                          <a:ea typeface="Playfair Display"/>
                          <a:cs typeface="Playfair Display"/>
                          <a:sym typeface="Playfair Display"/>
                        </a:rPr>
                        <a:t>Worst Result</a:t>
                      </a:r>
                      <a:endParaRPr b="1" sz="1700">
                        <a:latin typeface="Playfair Display"/>
                        <a:ea typeface="Playfair Display"/>
                        <a:cs typeface="Playfair Display"/>
                        <a:sym typeface="Playfair Display"/>
                      </a:endParaRPr>
                    </a:p>
                  </a:txBody>
                  <a:tcPr marT="91425" marB="91425" marR="91425" marL="91425">
                    <a:solidFill>
                      <a:srgbClr val="CFE2F3"/>
                    </a:solidFill>
                  </a:tcPr>
                </a:tc>
                <a:tc>
                  <a:txBody>
                    <a:bodyPr>
                      <a:noAutofit/>
                    </a:bodyPr>
                    <a:lstStyle/>
                    <a:p>
                      <a:pPr indent="0" lvl="0" marL="0" rtl="0" algn="l">
                        <a:spcBef>
                          <a:spcPts val="0"/>
                        </a:spcBef>
                        <a:spcAft>
                          <a:spcPts val="0"/>
                        </a:spcAft>
                        <a:buNone/>
                      </a:pPr>
                      <a:r>
                        <a:rPr b="1" lang="en" sz="1700">
                          <a:latin typeface="Playfair Display"/>
                          <a:ea typeface="Playfair Display"/>
                          <a:cs typeface="Playfair Display"/>
                          <a:sym typeface="Playfair Display"/>
                        </a:rPr>
                        <a:t>0.44</a:t>
                      </a:r>
                      <a:endParaRPr b="1" sz="1700">
                        <a:latin typeface="Playfair Display"/>
                        <a:ea typeface="Playfair Display"/>
                        <a:cs typeface="Playfair Display"/>
                        <a:sym typeface="Playfair Display"/>
                      </a:endParaRPr>
                    </a:p>
                    <a:p>
                      <a:pPr indent="0" lvl="0" marL="0" rtl="0" algn="l">
                        <a:spcBef>
                          <a:spcPts val="0"/>
                        </a:spcBef>
                        <a:spcAft>
                          <a:spcPts val="0"/>
                        </a:spcAft>
                        <a:buNone/>
                      </a:pPr>
                      <a:r>
                        <a:rPr lang="en">
                          <a:latin typeface="Playfair Display"/>
                          <a:ea typeface="Playfair Display"/>
                          <a:cs typeface="Playfair Display"/>
                          <a:sym typeface="Playfair Display"/>
                        </a:rPr>
                        <a:t>(</a:t>
                      </a:r>
                      <a:r>
                        <a:rPr lang="en">
                          <a:latin typeface="Playfair Display"/>
                          <a:ea typeface="Playfair Display"/>
                          <a:cs typeface="Playfair Display"/>
                          <a:sym typeface="Playfair Display"/>
                        </a:rPr>
                        <a:t>bridge</a:t>
                      </a:r>
                      <a:r>
                        <a:rPr lang="en">
                          <a:latin typeface="Playfair Display"/>
                          <a:ea typeface="Playfair Display"/>
                          <a:cs typeface="Playfair Display"/>
                          <a:sym typeface="Playfair Display"/>
                        </a:rPr>
                        <a:t>,castle)</a:t>
                      </a:r>
                      <a:endParaRPr>
                        <a:latin typeface="Playfair Display"/>
                        <a:ea typeface="Playfair Display"/>
                        <a:cs typeface="Playfair Display"/>
                        <a:sym typeface="Playfair Display"/>
                      </a:endParaRPr>
                    </a:p>
                    <a:p>
                      <a:pPr indent="0" lvl="0" marL="0" rtl="0" algn="l">
                        <a:spcBef>
                          <a:spcPts val="0"/>
                        </a:spcBef>
                        <a:spcAft>
                          <a:spcPts val="0"/>
                        </a:spcAft>
                        <a:buNone/>
                      </a:pPr>
                      <a:r>
                        <a:rPr lang="en">
                          <a:latin typeface="Playfair Display"/>
                          <a:ea typeface="Playfair Display"/>
                          <a:cs typeface="Playfair Display"/>
                          <a:sym typeface="Playfair Display"/>
                        </a:rPr>
                        <a:t>(</a:t>
                      </a:r>
                      <a:r>
                        <a:rPr lang="en">
                          <a:solidFill>
                            <a:srgbClr val="CC0000"/>
                          </a:solidFill>
                          <a:latin typeface="Playfair Display"/>
                          <a:ea typeface="Playfair Display"/>
                          <a:cs typeface="Playfair Display"/>
                          <a:sym typeface="Playfair Display"/>
                        </a:rPr>
                        <a:t>forest</a:t>
                      </a:r>
                      <a:r>
                        <a:rPr lang="en">
                          <a:latin typeface="Playfair Display"/>
                          <a:ea typeface="Playfair Display"/>
                          <a:cs typeface="Playfair Display"/>
                          <a:sym typeface="Playfair Display"/>
                        </a:rPr>
                        <a:t>,</a:t>
                      </a:r>
                      <a:r>
                        <a:rPr lang="en">
                          <a:latin typeface="Playfair Display"/>
                          <a:ea typeface="Playfair Display"/>
                          <a:cs typeface="Playfair Display"/>
                          <a:sym typeface="Playfair Display"/>
                        </a:rPr>
                        <a:t>sea</a:t>
                      </a:r>
                      <a:r>
                        <a:rPr lang="en">
                          <a:latin typeface="Playfair Display"/>
                          <a:ea typeface="Playfair Display"/>
                          <a:cs typeface="Playfair Display"/>
                          <a:sym typeface="Playfair Display"/>
                        </a:rPr>
                        <a:t>)</a:t>
                      </a:r>
                      <a:endParaRPr>
                        <a:latin typeface="Playfair Display"/>
                        <a:ea typeface="Playfair Display"/>
                        <a:cs typeface="Playfair Display"/>
                        <a:sym typeface="Playfair Display"/>
                      </a:endParaRPr>
                    </a:p>
                  </a:txBody>
                  <a:tcPr marT="91425" marB="91425" marR="91425" marL="91425">
                    <a:solidFill>
                      <a:srgbClr val="D9D9D9"/>
                    </a:solidFill>
                  </a:tcPr>
                </a:tc>
                <a:tc>
                  <a:txBody>
                    <a:bodyPr>
                      <a:noAutofit/>
                    </a:bodyPr>
                    <a:lstStyle/>
                    <a:p>
                      <a:pPr indent="0" lvl="0" marL="0" rtl="0" algn="l">
                        <a:spcBef>
                          <a:spcPts val="0"/>
                        </a:spcBef>
                        <a:spcAft>
                          <a:spcPts val="0"/>
                        </a:spcAft>
                        <a:buNone/>
                      </a:pPr>
                      <a:r>
                        <a:rPr b="1" lang="en" sz="1700">
                          <a:latin typeface="Playfair Display"/>
                          <a:ea typeface="Playfair Display"/>
                          <a:cs typeface="Playfair Display"/>
                          <a:sym typeface="Playfair Display"/>
                        </a:rPr>
                        <a:t>0.56</a:t>
                      </a:r>
                      <a:endParaRPr b="1" sz="1700">
                        <a:latin typeface="Playfair Display"/>
                        <a:ea typeface="Playfair Display"/>
                        <a:cs typeface="Playfair Display"/>
                        <a:sym typeface="Playfair Display"/>
                      </a:endParaRPr>
                    </a:p>
                    <a:p>
                      <a:pPr indent="0" lvl="0" marL="0" rtl="0" algn="l">
                        <a:spcBef>
                          <a:spcPts val="0"/>
                        </a:spcBef>
                        <a:spcAft>
                          <a:spcPts val="0"/>
                        </a:spcAft>
                        <a:buNone/>
                      </a:pPr>
                      <a:r>
                        <a:rPr lang="en">
                          <a:latin typeface="Playfair Display"/>
                          <a:ea typeface="Playfair Display"/>
                          <a:cs typeface="Playfair Display"/>
                          <a:sym typeface="Playfair Display"/>
                        </a:rPr>
                        <a:t>(bridge, </a:t>
                      </a:r>
                      <a:r>
                        <a:rPr lang="en">
                          <a:latin typeface="Playfair Display"/>
                          <a:ea typeface="Playfair Display"/>
                          <a:cs typeface="Playfair Display"/>
                          <a:sym typeface="Playfair Display"/>
                        </a:rPr>
                        <a:t>castle</a:t>
                      </a:r>
                      <a:r>
                        <a:rPr lang="en">
                          <a:latin typeface="Playfair Display"/>
                          <a:ea typeface="Playfair Display"/>
                          <a:cs typeface="Playfair Display"/>
                          <a:sym typeface="Playfair Display"/>
                        </a:rPr>
                        <a:t>)</a:t>
                      </a:r>
                      <a:endParaRPr>
                        <a:latin typeface="Playfair Display"/>
                        <a:ea typeface="Playfair Display"/>
                        <a:cs typeface="Playfair Display"/>
                        <a:sym typeface="Playfair Display"/>
                      </a:endParaRPr>
                    </a:p>
                    <a:p>
                      <a:pPr indent="0" lvl="0" marL="0" rtl="0" algn="l">
                        <a:spcBef>
                          <a:spcPts val="0"/>
                        </a:spcBef>
                        <a:spcAft>
                          <a:spcPts val="0"/>
                        </a:spcAft>
                        <a:buClr>
                          <a:schemeClr val="dk2"/>
                        </a:buClr>
                        <a:buSzPts val="1100"/>
                        <a:buFont typeface="Arial"/>
                        <a:buNone/>
                      </a:pPr>
                      <a:r>
                        <a:rPr lang="en">
                          <a:solidFill>
                            <a:schemeClr val="dk2"/>
                          </a:solidFill>
                          <a:latin typeface="Playfair Display"/>
                          <a:ea typeface="Playfair Display"/>
                          <a:cs typeface="Playfair Display"/>
                          <a:sym typeface="Playfair Display"/>
                        </a:rPr>
                        <a:t>(</a:t>
                      </a:r>
                      <a:r>
                        <a:rPr b="1" lang="en">
                          <a:solidFill>
                            <a:srgbClr val="CC0000"/>
                          </a:solidFill>
                          <a:latin typeface="Playfair Display"/>
                          <a:ea typeface="Playfair Display"/>
                          <a:cs typeface="Playfair Display"/>
                          <a:sym typeface="Playfair Display"/>
                        </a:rPr>
                        <a:t>forest</a:t>
                      </a:r>
                      <a:r>
                        <a:rPr lang="en">
                          <a:solidFill>
                            <a:schemeClr val="dk2"/>
                          </a:solidFill>
                          <a:latin typeface="Playfair Display"/>
                          <a:ea typeface="Playfair Display"/>
                          <a:cs typeface="Playfair Display"/>
                          <a:sym typeface="Playfair Display"/>
                        </a:rPr>
                        <a:t>,plain)</a:t>
                      </a:r>
                      <a:endParaRPr>
                        <a:latin typeface="Playfair Display"/>
                        <a:ea typeface="Playfair Display"/>
                        <a:cs typeface="Playfair Display"/>
                        <a:sym typeface="Playfair Display"/>
                      </a:endParaRPr>
                    </a:p>
                  </a:txBody>
                  <a:tcPr marT="91425" marB="91425" marR="91425" marL="91425">
                    <a:solidFill>
                      <a:srgbClr val="D9D9D9"/>
                    </a:solidFill>
                  </a:tcPr>
                </a:tc>
                <a:tc>
                  <a:txBody>
                    <a:bodyPr>
                      <a:noAutofit/>
                    </a:bodyPr>
                    <a:lstStyle/>
                    <a:p>
                      <a:pPr indent="0" lvl="0" marL="0" rtl="0" algn="l">
                        <a:spcBef>
                          <a:spcPts val="0"/>
                        </a:spcBef>
                        <a:spcAft>
                          <a:spcPts val="0"/>
                        </a:spcAft>
                        <a:buNone/>
                      </a:pPr>
                      <a:r>
                        <a:rPr b="1" lang="en" sz="1700">
                          <a:latin typeface="Playfair Display"/>
                          <a:ea typeface="Playfair Display"/>
                          <a:cs typeface="Playfair Display"/>
                          <a:sym typeface="Playfair Display"/>
                        </a:rPr>
                        <a:t>0.53</a:t>
                      </a:r>
                      <a:endParaRPr b="1" sz="1700">
                        <a:latin typeface="Playfair Display"/>
                        <a:ea typeface="Playfair Display"/>
                        <a:cs typeface="Playfair Display"/>
                        <a:sym typeface="Playfair Display"/>
                      </a:endParaRPr>
                    </a:p>
                    <a:p>
                      <a:pPr indent="0" lvl="0" marL="0" rtl="0" algn="l">
                        <a:spcBef>
                          <a:spcPts val="0"/>
                        </a:spcBef>
                        <a:spcAft>
                          <a:spcPts val="0"/>
                        </a:spcAft>
                        <a:buNone/>
                      </a:pPr>
                      <a:r>
                        <a:rPr lang="en">
                          <a:latin typeface="Playfair Display"/>
                          <a:ea typeface="Playfair Display"/>
                          <a:cs typeface="Playfair Display"/>
                          <a:sym typeface="Playfair Display"/>
                        </a:rPr>
                        <a:t>(</a:t>
                      </a:r>
                      <a:r>
                        <a:rPr lang="en">
                          <a:latin typeface="Playfair Display"/>
                          <a:ea typeface="Playfair Display"/>
                          <a:cs typeface="Playfair Display"/>
                          <a:sym typeface="Playfair Display"/>
                        </a:rPr>
                        <a:t>castle</a:t>
                      </a:r>
                      <a:r>
                        <a:rPr lang="en">
                          <a:latin typeface="Playfair Display"/>
                          <a:ea typeface="Playfair Display"/>
                          <a:cs typeface="Playfair Display"/>
                          <a:sym typeface="Playfair Display"/>
                        </a:rPr>
                        <a:t>,road)</a:t>
                      </a:r>
                      <a:endParaRPr>
                        <a:latin typeface="Playfair Display"/>
                        <a:ea typeface="Playfair Display"/>
                        <a:cs typeface="Playfair Display"/>
                        <a:sym typeface="Playfair Display"/>
                      </a:endParaRPr>
                    </a:p>
                    <a:p>
                      <a:pPr indent="0" lvl="0" marL="0" rtl="0" algn="l">
                        <a:spcBef>
                          <a:spcPts val="0"/>
                        </a:spcBef>
                        <a:spcAft>
                          <a:spcPts val="0"/>
                        </a:spcAft>
                        <a:buNone/>
                      </a:pPr>
                      <a:r>
                        <a:rPr lang="en">
                          <a:latin typeface="Playfair Display"/>
                          <a:ea typeface="Playfair Display"/>
                          <a:cs typeface="Playfair Display"/>
                          <a:sym typeface="Playfair Display"/>
                        </a:rPr>
                        <a:t>(</a:t>
                      </a:r>
                      <a:r>
                        <a:rPr b="1" lang="en">
                          <a:solidFill>
                            <a:srgbClr val="CC0000"/>
                          </a:solidFill>
                          <a:latin typeface="Playfair Display"/>
                          <a:ea typeface="Playfair Display"/>
                          <a:cs typeface="Playfair Display"/>
                          <a:sym typeface="Playfair Display"/>
                        </a:rPr>
                        <a:t>forest</a:t>
                      </a:r>
                      <a:r>
                        <a:rPr lang="en">
                          <a:latin typeface="Playfair Display"/>
                          <a:ea typeface="Playfair Display"/>
                          <a:cs typeface="Playfair Display"/>
                          <a:sym typeface="Playfair Display"/>
                        </a:rPr>
                        <a:t>,cloud)</a:t>
                      </a:r>
                      <a:endParaRPr>
                        <a:latin typeface="Playfair Display"/>
                        <a:ea typeface="Playfair Display"/>
                        <a:cs typeface="Playfair Display"/>
                        <a:sym typeface="Playfair Display"/>
                      </a:endParaRPr>
                    </a:p>
                  </a:txBody>
                  <a:tcPr marT="91425" marB="91425" marR="91425" marL="91425">
                    <a:solidFill>
                      <a:srgbClr val="D9D9D9"/>
                    </a:solidFill>
                  </a:tcPr>
                </a:tc>
                <a:tc>
                  <a:txBody>
                    <a:bodyPr>
                      <a:noAutofit/>
                    </a:bodyPr>
                    <a:lstStyle/>
                    <a:p>
                      <a:pPr indent="0" lvl="0" marL="0" rtl="0" algn="l">
                        <a:spcBef>
                          <a:spcPts val="0"/>
                        </a:spcBef>
                        <a:spcAft>
                          <a:spcPts val="0"/>
                        </a:spcAft>
                        <a:buNone/>
                      </a:pPr>
                      <a:r>
                        <a:rPr b="1" lang="en" sz="1700">
                          <a:latin typeface="Playfair Display"/>
                          <a:ea typeface="Playfair Display"/>
                          <a:cs typeface="Playfair Display"/>
                          <a:sym typeface="Playfair Display"/>
                        </a:rPr>
                        <a:t>0.41</a:t>
                      </a:r>
                      <a:endParaRPr b="1" sz="1700">
                        <a:latin typeface="Playfair Display"/>
                        <a:ea typeface="Playfair Display"/>
                        <a:cs typeface="Playfair Display"/>
                        <a:sym typeface="Playfair Display"/>
                      </a:endParaRPr>
                    </a:p>
                    <a:p>
                      <a:pPr indent="0" lvl="0" marL="0" rtl="0" algn="l">
                        <a:spcBef>
                          <a:spcPts val="0"/>
                        </a:spcBef>
                        <a:spcAft>
                          <a:spcPts val="0"/>
                        </a:spcAft>
                        <a:buNone/>
                      </a:pPr>
                      <a:r>
                        <a:rPr lang="en">
                          <a:latin typeface="Playfair Display"/>
                          <a:ea typeface="Playfair Display"/>
                          <a:cs typeface="Playfair Display"/>
                          <a:sym typeface="Playfair Display"/>
                        </a:rPr>
                        <a:t>(road,skyscraper)</a:t>
                      </a:r>
                      <a:endParaRPr>
                        <a:latin typeface="Playfair Display"/>
                        <a:ea typeface="Playfair Display"/>
                        <a:cs typeface="Playfair Display"/>
                        <a:sym typeface="Playfair Display"/>
                      </a:endParaRPr>
                    </a:p>
                    <a:p>
                      <a:pPr indent="0" lvl="0" marL="0" rtl="0" algn="l">
                        <a:spcBef>
                          <a:spcPts val="0"/>
                        </a:spcBef>
                        <a:spcAft>
                          <a:spcPts val="0"/>
                        </a:spcAft>
                        <a:buNone/>
                      </a:pPr>
                      <a:r>
                        <a:rPr lang="en">
                          <a:latin typeface="Playfair Display"/>
                          <a:ea typeface="Playfair Display"/>
                          <a:cs typeface="Playfair Display"/>
                          <a:sym typeface="Playfair Display"/>
                        </a:rPr>
                        <a:t>(</a:t>
                      </a:r>
                      <a:r>
                        <a:rPr b="1" lang="en">
                          <a:solidFill>
                            <a:srgbClr val="CC0000"/>
                          </a:solidFill>
                          <a:latin typeface="Playfair Display"/>
                          <a:ea typeface="Playfair Display"/>
                          <a:cs typeface="Playfair Display"/>
                          <a:sym typeface="Playfair Display"/>
                        </a:rPr>
                        <a:t>forest</a:t>
                      </a:r>
                      <a:r>
                        <a:rPr lang="en">
                          <a:latin typeface="Playfair Display"/>
                          <a:ea typeface="Playfair Display"/>
                          <a:cs typeface="Playfair Display"/>
                          <a:sym typeface="Playfair Display"/>
                        </a:rPr>
                        <a:t>,mountain)</a:t>
                      </a:r>
                      <a:endParaRPr>
                        <a:latin typeface="Playfair Display"/>
                        <a:ea typeface="Playfair Display"/>
                        <a:cs typeface="Playfair Display"/>
                        <a:sym typeface="Playfair Display"/>
                      </a:endParaRPr>
                    </a:p>
                  </a:txBody>
                  <a:tcPr marT="91425" marB="91425" marR="91425" marL="91425">
                    <a:solidFill>
                      <a:srgbClr val="D9D9D9"/>
                    </a:solidFill>
                  </a:tcPr>
                </a:tc>
              </a:tr>
            </a:tbl>
          </a:graphicData>
        </a:graphic>
      </p:graphicFrame>
      <p:sp>
        <p:nvSpPr>
          <p:cNvPr id="147" name="Google Shape;147;p25"/>
          <p:cNvSpPr txBox="1"/>
          <p:nvPr>
            <p:ph idx="4294967295" type="title"/>
          </p:nvPr>
        </p:nvSpPr>
        <p:spPr>
          <a:xfrm>
            <a:off x="110500" y="-1683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Milestone 3 Model Summary (10x10)</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1" name="Shape 151"/>
        <p:cNvGrpSpPr/>
        <p:nvPr/>
      </p:nvGrpSpPr>
      <p:grpSpPr>
        <a:xfrm>
          <a:off x="0" y="0"/>
          <a:ext cx="0" cy="0"/>
          <a:chOff x="0" y="0"/>
          <a:chExt cx="0" cy="0"/>
        </a:xfrm>
      </p:grpSpPr>
      <p:sp>
        <p:nvSpPr>
          <p:cNvPr id="152" name="Google Shape;152;p26"/>
          <p:cNvSpPr txBox="1"/>
          <p:nvPr>
            <p:ph type="title"/>
          </p:nvPr>
        </p:nvSpPr>
        <p:spPr>
          <a:xfrm>
            <a:off x="344250" y="1403850"/>
            <a:ext cx="8455500" cy="2146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Performance Improvement</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6" name="Shape 156"/>
        <p:cNvGrpSpPr/>
        <p:nvPr/>
      </p:nvGrpSpPr>
      <p:grpSpPr>
        <a:xfrm>
          <a:off x="0" y="0"/>
          <a:ext cx="0" cy="0"/>
          <a:chOff x="0" y="0"/>
          <a:chExt cx="0" cy="0"/>
        </a:xfrm>
      </p:grpSpPr>
      <p:sp>
        <p:nvSpPr>
          <p:cNvPr id="157" name="Google Shape;157;p27"/>
          <p:cNvSpPr txBox="1"/>
          <p:nvPr>
            <p:ph type="title"/>
          </p:nvPr>
        </p:nvSpPr>
        <p:spPr>
          <a:xfrm>
            <a:off x="162775" y="1683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DenseNet - results on the </a:t>
            </a:r>
            <a:r>
              <a:rPr i="1" lang="en" u="sng"/>
              <a:t>least challenging</a:t>
            </a:r>
            <a:r>
              <a:rPr lang="en"/>
              <a:t> categories:</a:t>
            </a:r>
            <a:endParaRPr/>
          </a:p>
          <a:p>
            <a:pPr indent="0" lvl="0" marL="0" rtl="0" algn="l">
              <a:spcBef>
                <a:spcPts val="0"/>
              </a:spcBef>
              <a:spcAft>
                <a:spcPts val="0"/>
              </a:spcAft>
              <a:buNone/>
            </a:pPr>
            <a:r>
              <a:rPr lang="en"/>
              <a:t>Bridge, Skyscraper, Cloud, Sea (applied on 150 epochs)</a:t>
            </a:r>
            <a:endParaRPr/>
          </a:p>
        </p:txBody>
      </p:sp>
      <p:sp>
        <p:nvSpPr>
          <p:cNvPr id="158" name="Google Shape;158;p27"/>
          <p:cNvSpPr txBox="1"/>
          <p:nvPr/>
        </p:nvSpPr>
        <p:spPr>
          <a:xfrm>
            <a:off x="162775" y="1315175"/>
            <a:ext cx="2441400" cy="38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Playfair Display"/>
                <a:ea typeface="Playfair Display"/>
                <a:cs typeface="Playfair Display"/>
                <a:sym typeface="Playfair Display"/>
              </a:rPr>
              <a:t>Test/Validation Score</a:t>
            </a:r>
            <a:endParaRPr b="1">
              <a:latin typeface="Playfair Display"/>
              <a:ea typeface="Playfair Display"/>
              <a:cs typeface="Playfair Display"/>
              <a:sym typeface="Playfair Display"/>
            </a:endParaRPr>
          </a:p>
        </p:txBody>
      </p:sp>
      <p:pic>
        <p:nvPicPr>
          <p:cNvPr id="159" name="Google Shape;159;p27"/>
          <p:cNvPicPr preferRelativeResize="0"/>
          <p:nvPr/>
        </p:nvPicPr>
        <p:blipFill>
          <a:blip r:embed="rId3">
            <a:alphaModFix/>
          </a:blip>
          <a:stretch>
            <a:fillRect/>
          </a:stretch>
        </p:blipFill>
        <p:spPr>
          <a:xfrm>
            <a:off x="249220" y="1668013"/>
            <a:ext cx="5412950" cy="1655075"/>
          </a:xfrm>
          <a:prstGeom prst="rect">
            <a:avLst/>
          </a:prstGeom>
          <a:noFill/>
          <a:ln>
            <a:noFill/>
          </a:ln>
        </p:spPr>
      </p:pic>
      <p:sp>
        <p:nvSpPr>
          <p:cNvPr id="160" name="Google Shape;160;p27"/>
          <p:cNvSpPr/>
          <p:nvPr/>
        </p:nvSpPr>
        <p:spPr>
          <a:xfrm flipH="1" rot="10800000">
            <a:off x="4387475" y="2706275"/>
            <a:ext cx="1355100" cy="447000"/>
          </a:xfrm>
          <a:prstGeom prst="flowChartConnector">
            <a:avLst/>
          </a:prstGeom>
          <a:noFill/>
          <a:ln cap="flat" cmpd="sng" w="2857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61" name="Google Shape;161;p27"/>
          <p:cNvPicPr preferRelativeResize="0"/>
          <p:nvPr/>
        </p:nvPicPr>
        <p:blipFill>
          <a:blip r:embed="rId4">
            <a:alphaModFix/>
          </a:blip>
          <a:stretch>
            <a:fillRect/>
          </a:stretch>
        </p:blipFill>
        <p:spPr>
          <a:xfrm>
            <a:off x="152400" y="3475488"/>
            <a:ext cx="4391831" cy="1515612"/>
          </a:xfrm>
          <a:prstGeom prst="rect">
            <a:avLst/>
          </a:prstGeom>
          <a:noFill/>
          <a:ln>
            <a:noFill/>
          </a:ln>
        </p:spPr>
      </p:pic>
      <p:sp>
        <p:nvSpPr>
          <p:cNvPr id="162" name="Google Shape;162;p27"/>
          <p:cNvSpPr txBox="1"/>
          <p:nvPr/>
        </p:nvSpPr>
        <p:spPr>
          <a:xfrm>
            <a:off x="249225" y="3153275"/>
            <a:ext cx="2441400" cy="38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Playfair Display"/>
                <a:ea typeface="Playfair Display"/>
                <a:cs typeface="Playfair Display"/>
                <a:sym typeface="Playfair Display"/>
              </a:rPr>
              <a:t>Classification Report </a:t>
            </a:r>
            <a:endParaRPr b="1">
              <a:latin typeface="Playfair Display"/>
              <a:ea typeface="Playfair Display"/>
              <a:cs typeface="Playfair Display"/>
              <a:sym typeface="Playfair Display"/>
            </a:endParaRPr>
          </a:p>
        </p:txBody>
      </p:sp>
      <p:sp>
        <p:nvSpPr>
          <p:cNvPr id="163" name="Google Shape;163;p27"/>
          <p:cNvSpPr txBox="1"/>
          <p:nvPr/>
        </p:nvSpPr>
        <p:spPr>
          <a:xfrm>
            <a:off x="2838325" y="1069558"/>
            <a:ext cx="3533100" cy="38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Playfair Display"/>
                <a:ea typeface="Playfair Display"/>
                <a:cs typeface="Playfair Display"/>
                <a:sym typeface="Playfair Display"/>
              </a:rPr>
              <a:t>Best Validation Accuracy: </a:t>
            </a:r>
            <a:r>
              <a:rPr b="1" lang="en" sz="3600">
                <a:solidFill>
                  <a:srgbClr val="CC0000"/>
                </a:solidFill>
                <a:latin typeface="Playfair Display"/>
                <a:ea typeface="Playfair Display"/>
                <a:cs typeface="Playfair Display"/>
                <a:sym typeface="Playfair Display"/>
              </a:rPr>
              <a:t>0.86</a:t>
            </a:r>
            <a:endParaRPr b="1" sz="3600">
              <a:solidFill>
                <a:srgbClr val="CC0000"/>
              </a:solidFill>
              <a:latin typeface="Playfair Display"/>
              <a:ea typeface="Playfair Display"/>
              <a:cs typeface="Playfair Display"/>
              <a:sym typeface="Playfair Display"/>
            </a:endParaRPr>
          </a:p>
        </p:txBody>
      </p:sp>
      <p:pic>
        <p:nvPicPr>
          <p:cNvPr id="164" name="Google Shape;164;p27"/>
          <p:cNvPicPr preferRelativeResize="0"/>
          <p:nvPr/>
        </p:nvPicPr>
        <p:blipFill>
          <a:blip r:embed="rId5">
            <a:alphaModFix/>
          </a:blip>
          <a:stretch>
            <a:fillRect/>
          </a:stretch>
        </p:blipFill>
        <p:spPr>
          <a:xfrm>
            <a:off x="5894975" y="1847675"/>
            <a:ext cx="3096625" cy="3021281"/>
          </a:xfrm>
          <a:prstGeom prst="rect">
            <a:avLst/>
          </a:prstGeom>
          <a:noFill/>
          <a:ln>
            <a:noFill/>
          </a:ln>
        </p:spPr>
      </p:pic>
      <p:sp>
        <p:nvSpPr>
          <p:cNvPr id="165" name="Google Shape;165;p27"/>
          <p:cNvSpPr txBox="1"/>
          <p:nvPr/>
        </p:nvSpPr>
        <p:spPr>
          <a:xfrm>
            <a:off x="6053425" y="1311100"/>
            <a:ext cx="2564400" cy="41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Playfair Display"/>
                <a:ea typeface="Playfair Display"/>
                <a:cs typeface="Playfair Display"/>
                <a:sym typeface="Playfair Display"/>
              </a:rPr>
              <a:t>Confusion Matrix </a:t>
            </a:r>
            <a:endParaRPr b="1">
              <a:latin typeface="Playfair Display"/>
              <a:ea typeface="Playfair Display"/>
              <a:cs typeface="Playfair Display"/>
              <a:sym typeface="Playfair Display"/>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9" name="Shape 169"/>
        <p:cNvGrpSpPr/>
        <p:nvPr/>
      </p:nvGrpSpPr>
      <p:grpSpPr>
        <a:xfrm>
          <a:off x="0" y="0"/>
          <a:ext cx="0" cy="0"/>
          <a:chOff x="0" y="0"/>
          <a:chExt cx="0" cy="0"/>
        </a:xfrm>
      </p:grpSpPr>
      <p:pic>
        <p:nvPicPr>
          <p:cNvPr id="170" name="Google Shape;170;p28"/>
          <p:cNvPicPr preferRelativeResize="0"/>
          <p:nvPr/>
        </p:nvPicPr>
        <p:blipFill>
          <a:blip r:embed="rId3">
            <a:alphaModFix/>
          </a:blip>
          <a:stretch>
            <a:fillRect/>
          </a:stretch>
        </p:blipFill>
        <p:spPr>
          <a:xfrm>
            <a:off x="0" y="0"/>
            <a:ext cx="8702176" cy="1195825"/>
          </a:xfrm>
          <a:prstGeom prst="rect">
            <a:avLst/>
          </a:prstGeom>
          <a:noFill/>
          <a:ln>
            <a:noFill/>
          </a:ln>
        </p:spPr>
      </p:pic>
      <p:pic>
        <p:nvPicPr>
          <p:cNvPr id="171" name="Google Shape;171;p28"/>
          <p:cNvPicPr preferRelativeResize="0"/>
          <p:nvPr/>
        </p:nvPicPr>
        <p:blipFill>
          <a:blip r:embed="rId4">
            <a:alphaModFix/>
          </a:blip>
          <a:stretch>
            <a:fillRect/>
          </a:stretch>
        </p:blipFill>
        <p:spPr>
          <a:xfrm>
            <a:off x="0" y="1195825"/>
            <a:ext cx="8702176" cy="1195825"/>
          </a:xfrm>
          <a:prstGeom prst="rect">
            <a:avLst/>
          </a:prstGeom>
          <a:noFill/>
          <a:ln>
            <a:noFill/>
          </a:ln>
        </p:spPr>
      </p:pic>
      <p:pic>
        <p:nvPicPr>
          <p:cNvPr id="172" name="Google Shape;172;p28"/>
          <p:cNvPicPr preferRelativeResize="0"/>
          <p:nvPr/>
        </p:nvPicPr>
        <p:blipFill>
          <a:blip r:embed="rId5">
            <a:alphaModFix/>
          </a:blip>
          <a:stretch>
            <a:fillRect/>
          </a:stretch>
        </p:blipFill>
        <p:spPr>
          <a:xfrm>
            <a:off x="0" y="2391650"/>
            <a:ext cx="8702175" cy="1362075"/>
          </a:xfrm>
          <a:prstGeom prst="rect">
            <a:avLst/>
          </a:prstGeom>
          <a:noFill/>
          <a:ln>
            <a:noFill/>
          </a:ln>
        </p:spPr>
      </p:pic>
      <p:pic>
        <p:nvPicPr>
          <p:cNvPr id="173" name="Google Shape;173;p28"/>
          <p:cNvPicPr preferRelativeResize="0"/>
          <p:nvPr/>
        </p:nvPicPr>
        <p:blipFill>
          <a:blip r:embed="rId6">
            <a:alphaModFix/>
          </a:blip>
          <a:stretch>
            <a:fillRect/>
          </a:stretch>
        </p:blipFill>
        <p:spPr>
          <a:xfrm>
            <a:off x="0" y="3753725"/>
            <a:ext cx="8846249" cy="14097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7" name="Shape 177"/>
        <p:cNvGrpSpPr/>
        <p:nvPr/>
      </p:nvGrpSpPr>
      <p:grpSpPr>
        <a:xfrm>
          <a:off x="0" y="0"/>
          <a:ext cx="0" cy="0"/>
          <a:chOff x="0" y="0"/>
          <a:chExt cx="0" cy="0"/>
        </a:xfrm>
      </p:grpSpPr>
      <p:sp>
        <p:nvSpPr>
          <p:cNvPr id="178" name="Google Shape;178;p29"/>
          <p:cNvSpPr txBox="1"/>
          <p:nvPr>
            <p:ph type="title"/>
          </p:nvPr>
        </p:nvSpPr>
        <p:spPr>
          <a:xfrm>
            <a:off x="-67750"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DenseNet - results on the </a:t>
            </a:r>
            <a:r>
              <a:rPr i="1" lang="en" u="sng"/>
              <a:t>most challenging</a:t>
            </a:r>
            <a:r>
              <a:rPr lang="en"/>
              <a:t> categories:</a:t>
            </a:r>
            <a:endParaRPr/>
          </a:p>
          <a:p>
            <a:pPr indent="0" lvl="0" marL="0" rtl="0" algn="l">
              <a:spcBef>
                <a:spcPts val="0"/>
              </a:spcBef>
              <a:spcAft>
                <a:spcPts val="0"/>
              </a:spcAft>
              <a:buNone/>
            </a:pPr>
            <a:r>
              <a:rPr lang="en"/>
              <a:t>Road, Skyscraper, forest, mountain (applied on 150 epochs)</a:t>
            </a:r>
            <a:endParaRPr/>
          </a:p>
          <a:p>
            <a:pPr indent="0" lvl="0" marL="0" rtl="0" algn="l">
              <a:spcBef>
                <a:spcPts val="0"/>
              </a:spcBef>
              <a:spcAft>
                <a:spcPts val="0"/>
              </a:spcAft>
              <a:buNone/>
            </a:pPr>
            <a:r>
              <a:t/>
            </a:r>
            <a:endParaRPr/>
          </a:p>
        </p:txBody>
      </p:sp>
      <p:pic>
        <p:nvPicPr>
          <p:cNvPr id="179" name="Google Shape;179;p29"/>
          <p:cNvPicPr preferRelativeResize="0"/>
          <p:nvPr/>
        </p:nvPicPr>
        <p:blipFill>
          <a:blip r:embed="rId3">
            <a:alphaModFix/>
          </a:blip>
          <a:stretch>
            <a:fillRect/>
          </a:stretch>
        </p:blipFill>
        <p:spPr>
          <a:xfrm>
            <a:off x="273750" y="1729000"/>
            <a:ext cx="5093175" cy="1195725"/>
          </a:xfrm>
          <a:prstGeom prst="rect">
            <a:avLst/>
          </a:prstGeom>
          <a:noFill/>
          <a:ln>
            <a:noFill/>
          </a:ln>
        </p:spPr>
      </p:pic>
      <p:sp>
        <p:nvSpPr>
          <p:cNvPr id="180" name="Google Shape;180;p29"/>
          <p:cNvSpPr txBox="1"/>
          <p:nvPr/>
        </p:nvSpPr>
        <p:spPr>
          <a:xfrm>
            <a:off x="273750" y="1311100"/>
            <a:ext cx="2564400" cy="41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Playfair Display"/>
                <a:ea typeface="Playfair Display"/>
                <a:cs typeface="Playfair Display"/>
                <a:sym typeface="Playfair Display"/>
              </a:rPr>
              <a:t>Test and Validation Score</a:t>
            </a:r>
            <a:endParaRPr b="1">
              <a:latin typeface="Playfair Display"/>
              <a:ea typeface="Playfair Display"/>
              <a:cs typeface="Playfair Display"/>
              <a:sym typeface="Playfair Display"/>
            </a:endParaRPr>
          </a:p>
        </p:txBody>
      </p:sp>
      <p:sp>
        <p:nvSpPr>
          <p:cNvPr id="181" name="Google Shape;181;p29"/>
          <p:cNvSpPr/>
          <p:nvPr/>
        </p:nvSpPr>
        <p:spPr>
          <a:xfrm>
            <a:off x="4264650" y="2103500"/>
            <a:ext cx="1102200" cy="259200"/>
          </a:xfrm>
          <a:prstGeom prst="roundRect">
            <a:avLst>
              <a:gd fmla="val 16667" name="adj"/>
            </a:avLst>
          </a:prstGeom>
          <a:noFill/>
          <a:ln cap="flat" cmpd="sng" w="3810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82" name="Google Shape;182;p29"/>
          <p:cNvPicPr preferRelativeResize="0"/>
          <p:nvPr/>
        </p:nvPicPr>
        <p:blipFill>
          <a:blip r:embed="rId4">
            <a:alphaModFix/>
          </a:blip>
          <a:stretch>
            <a:fillRect/>
          </a:stretch>
        </p:blipFill>
        <p:spPr>
          <a:xfrm>
            <a:off x="162775" y="3495675"/>
            <a:ext cx="5124450" cy="1647825"/>
          </a:xfrm>
          <a:prstGeom prst="rect">
            <a:avLst/>
          </a:prstGeom>
          <a:noFill/>
          <a:ln>
            <a:noFill/>
          </a:ln>
        </p:spPr>
      </p:pic>
      <p:sp>
        <p:nvSpPr>
          <p:cNvPr id="183" name="Google Shape;183;p29"/>
          <p:cNvSpPr txBox="1"/>
          <p:nvPr/>
        </p:nvSpPr>
        <p:spPr>
          <a:xfrm>
            <a:off x="368525" y="3077775"/>
            <a:ext cx="2564400" cy="41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Playfair Display"/>
                <a:ea typeface="Playfair Display"/>
                <a:cs typeface="Playfair Display"/>
                <a:sym typeface="Playfair Display"/>
              </a:rPr>
              <a:t>Classification Report </a:t>
            </a:r>
            <a:endParaRPr b="1">
              <a:latin typeface="Playfair Display"/>
              <a:ea typeface="Playfair Display"/>
              <a:cs typeface="Playfair Display"/>
              <a:sym typeface="Playfair Display"/>
            </a:endParaRPr>
          </a:p>
        </p:txBody>
      </p:sp>
      <p:pic>
        <p:nvPicPr>
          <p:cNvPr id="184" name="Google Shape;184;p29"/>
          <p:cNvPicPr preferRelativeResize="0"/>
          <p:nvPr/>
        </p:nvPicPr>
        <p:blipFill>
          <a:blip r:embed="rId5">
            <a:alphaModFix/>
          </a:blip>
          <a:stretch>
            <a:fillRect/>
          </a:stretch>
        </p:blipFill>
        <p:spPr>
          <a:xfrm>
            <a:off x="5836300" y="1794753"/>
            <a:ext cx="3135225" cy="3158746"/>
          </a:xfrm>
          <a:prstGeom prst="rect">
            <a:avLst/>
          </a:prstGeom>
          <a:noFill/>
          <a:ln>
            <a:noFill/>
          </a:ln>
        </p:spPr>
      </p:pic>
      <p:sp>
        <p:nvSpPr>
          <p:cNvPr id="185" name="Google Shape;185;p29"/>
          <p:cNvSpPr txBox="1"/>
          <p:nvPr/>
        </p:nvSpPr>
        <p:spPr>
          <a:xfrm>
            <a:off x="6053425" y="1311100"/>
            <a:ext cx="2564400" cy="41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Playfair Display"/>
                <a:ea typeface="Playfair Display"/>
                <a:cs typeface="Playfair Display"/>
                <a:sym typeface="Playfair Display"/>
              </a:rPr>
              <a:t>Confusion Matrix </a:t>
            </a:r>
            <a:endParaRPr b="1">
              <a:latin typeface="Playfair Display"/>
              <a:ea typeface="Playfair Display"/>
              <a:cs typeface="Playfair Display"/>
              <a:sym typeface="Playfair Display"/>
            </a:endParaRPr>
          </a:p>
        </p:txBody>
      </p:sp>
      <p:sp>
        <p:nvSpPr>
          <p:cNvPr id="186" name="Google Shape;186;p29"/>
          <p:cNvSpPr txBox="1"/>
          <p:nvPr/>
        </p:nvSpPr>
        <p:spPr>
          <a:xfrm>
            <a:off x="2908800" y="1042705"/>
            <a:ext cx="3326400" cy="41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b="1" lang="en">
                <a:solidFill>
                  <a:schemeClr val="dk2"/>
                </a:solidFill>
                <a:latin typeface="Playfair Display"/>
                <a:ea typeface="Playfair Display"/>
                <a:cs typeface="Playfair Display"/>
                <a:sym typeface="Playfair Display"/>
              </a:rPr>
              <a:t>Best Validation Accuracy: </a:t>
            </a:r>
            <a:r>
              <a:rPr b="1" lang="en" sz="3600">
                <a:solidFill>
                  <a:srgbClr val="CC0000"/>
                </a:solidFill>
                <a:latin typeface="Playfair Display"/>
                <a:ea typeface="Playfair Display"/>
                <a:cs typeface="Playfair Display"/>
                <a:sym typeface="Playfair Display"/>
              </a:rPr>
              <a:t>0.52</a:t>
            </a:r>
            <a:endParaRPr b="1" sz="3600">
              <a:solidFill>
                <a:srgbClr val="CC0000"/>
              </a:solidFill>
              <a:latin typeface="Playfair Display"/>
              <a:ea typeface="Playfair Display"/>
              <a:cs typeface="Playfair Display"/>
              <a:sym typeface="Playfair Display"/>
            </a:endParaRPr>
          </a:p>
          <a:p>
            <a:pPr indent="0" lvl="0" marL="0" rtl="0" algn="l">
              <a:spcBef>
                <a:spcPts val="0"/>
              </a:spcBef>
              <a:spcAft>
                <a:spcPts val="0"/>
              </a:spcAft>
              <a:buNone/>
            </a:pPr>
            <a:r>
              <a:t/>
            </a:r>
            <a:endParaRPr b="1">
              <a:latin typeface="Playfair Display"/>
              <a:ea typeface="Playfair Display"/>
              <a:cs typeface="Playfair Display"/>
              <a:sym typeface="Playfair Display"/>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0" name="Shape 190"/>
        <p:cNvGrpSpPr/>
        <p:nvPr/>
      </p:nvGrpSpPr>
      <p:grpSpPr>
        <a:xfrm>
          <a:off x="0" y="0"/>
          <a:ext cx="0" cy="0"/>
          <a:chOff x="0" y="0"/>
          <a:chExt cx="0" cy="0"/>
        </a:xfrm>
      </p:grpSpPr>
      <p:pic>
        <p:nvPicPr>
          <p:cNvPr id="191" name="Google Shape;191;p30"/>
          <p:cNvPicPr preferRelativeResize="0"/>
          <p:nvPr/>
        </p:nvPicPr>
        <p:blipFill>
          <a:blip r:embed="rId3">
            <a:alphaModFix/>
          </a:blip>
          <a:stretch>
            <a:fillRect/>
          </a:stretch>
        </p:blipFill>
        <p:spPr>
          <a:xfrm>
            <a:off x="129675" y="0"/>
            <a:ext cx="8803025" cy="1409700"/>
          </a:xfrm>
          <a:prstGeom prst="rect">
            <a:avLst/>
          </a:prstGeom>
          <a:noFill/>
          <a:ln>
            <a:noFill/>
          </a:ln>
        </p:spPr>
      </p:pic>
      <p:pic>
        <p:nvPicPr>
          <p:cNvPr id="192" name="Google Shape;192;p30"/>
          <p:cNvPicPr preferRelativeResize="0"/>
          <p:nvPr/>
        </p:nvPicPr>
        <p:blipFill>
          <a:blip r:embed="rId4">
            <a:alphaModFix/>
          </a:blip>
          <a:stretch>
            <a:fillRect/>
          </a:stretch>
        </p:blipFill>
        <p:spPr>
          <a:xfrm>
            <a:off x="0" y="1278213"/>
            <a:ext cx="9144000" cy="1409700"/>
          </a:xfrm>
          <a:prstGeom prst="rect">
            <a:avLst/>
          </a:prstGeom>
          <a:noFill/>
          <a:ln>
            <a:noFill/>
          </a:ln>
        </p:spPr>
      </p:pic>
      <p:pic>
        <p:nvPicPr>
          <p:cNvPr id="193" name="Google Shape;193;p30"/>
          <p:cNvPicPr preferRelativeResize="0"/>
          <p:nvPr/>
        </p:nvPicPr>
        <p:blipFill>
          <a:blip r:embed="rId5">
            <a:alphaModFix/>
          </a:blip>
          <a:stretch>
            <a:fillRect/>
          </a:stretch>
        </p:blipFill>
        <p:spPr>
          <a:xfrm>
            <a:off x="0" y="2615887"/>
            <a:ext cx="9143999" cy="1390650"/>
          </a:xfrm>
          <a:prstGeom prst="rect">
            <a:avLst/>
          </a:prstGeom>
          <a:noFill/>
          <a:ln>
            <a:noFill/>
          </a:ln>
        </p:spPr>
      </p:pic>
      <p:pic>
        <p:nvPicPr>
          <p:cNvPr id="194" name="Google Shape;194;p30"/>
          <p:cNvPicPr preferRelativeResize="0"/>
          <p:nvPr/>
        </p:nvPicPr>
        <p:blipFill>
          <a:blip r:embed="rId6">
            <a:alphaModFix/>
          </a:blip>
          <a:stretch>
            <a:fillRect/>
          </a:stretch>
        </p:blipFill>
        <p:spPr>
          <a:xfrm>
            <a:off x="0" y="4006525"/>
            <a:ext cx="9144000" cy="11369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8" name="Shape 198"/>
        <p:cNvGrpSpPr/>
        <p:nvPr/>
      </p:nvGrpSpPr>
      <p:grpSpPr>
        <a:xfrm>
          <a:off x="0" y="0"/>
          <a:ext cx="0" cy="0"/>
          <a:chOff x="0" y="0"/>
          <a:chExt cx="0" cy="0"/>
        </a:xfrm>
      </p:grpSpPr>
      <p:sp>
        <p:nvSpPr>
          <p:cNvPr id="199" name="Google Shape;199;p31"/>
          <p:cNvSpPr txBox="1"/>
          <p:nvPr>
            <p:ph idx="1" type="body"/>
          </p:nvPr>
        </p:nvSpPr>
        <p:spPr>
          <a:xfrm>
            <a:off x="311700" y="1234075"/>
            <a:ext cx="8520600" cy="3334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What if we use </a:t>
            </a:r>
            <a:r>
              <a:rPr lang="en" sz="3000">
                <a:solidFill>
                  <a:schemeClr val="accent3"/>
                </a:solidFill>
              </a:rPr>
              <a:t>3</a:t>
            </a:r>
            <a:r>
              <a:rPr lang="en"/>
              <a:t> subclasses as test data? </a:t>
            </a:r>
            <a:endParaRPr/>
          </a:p>
        </p:txBody>
      </p:sp>
      <p:sp>
        <p:nvSpPr>
          <p:cNvPr id="200" name="Google Shape;200;p3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Bonus Point $$</a:t>
            </a:r>
            <a:endParaRPr/>
          </a:p>
        </p:txBody>
      </p:sp>
      <p:sp>
        <p:nvSpPr>
          <p:cNvPr id="201" name="Google Shape;201;p31"/>
          <p:cNvSpPr txBox="1"/>
          <p:nvPr/>
        </p:nvSpPr>
        <p:spPr>
          <a:xfrm>
            <a:off x="386825" y="1862550"/>
            <a:ext cx="4770900" cy="97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accent3"/>
                </a:solidFill>
                <a:latin typeface="Playfair Display"/>
                <a:ea typeface="Playfair Display"/>
                <a:cs typeface="Playfair Display"/>
                <a:sym typeface="Playfair Display"/>
              </a:rPr>
              <a:t>Best </a:t>
            </a:r>
            <a:r>
              <a:rPr lang="en" sz="1800">
                <a:latin typeface="Playfair Display"/>
                <a:ea typeface="Playfair Display"/>
                <a:cs typeface="Playfair Display"/>
                <a:sym typeface="Playfair Display"/>
              </a:rPr>
              <a:t>Validation Accuracy Score: </a:t>
            </a:r>
            <a:r>
              <a:rPr b="1" lang="en" sz="3000">
                <a:solidFill>
                  <a:srgbClr val="FF0000"/>
                </a:solidFill>
                <a:latin typeface="Playfair Display"/>
                <a:ea typeface="Playfair Display"/>
                <a:cs typeface="Playfair Display"/>
                <a:sym typeface="Playfair Display"/>
              </a:rPr>
              <a:t>0.70</a:t>
            </a:r>
            <a:endParaRPr b="1" sz="3000">
              <a:solidFill>
                <a:srgbClr val="FF0000"/>
              </a:solidFill>
              <a:latin typeface="Playfair Display"/>
              <a:ea typeface="Playfair Display"/>
              <a:cs typeface="Playfair Display"/>
              <a:sym typeface="Playfair Display"/>
            </a:endParaRPr>
          </a:p>
        </p:txBody>
      </p:sp>
      <p:pic>
        <p:nvPicPr>
          <p:cNvPr id="202" name="Google Shape;202;p31"/>
          <p:cNvPicPr preferRelativeResize="0"/>
          <p:nvPr/>
        </p:nvPicPr>
        <p:blipFill>
          <a:blip r:embed="rId3">
            <a:alphaModFix/>
          </a:blip>
          <a:stretch>
            <a:fillRect/>
          </a:stretch>
        </p:blipFill>
        <p:spPr>
          <a:xfrm>
            <a:off x="481475" y="2441225"/>
            <a:ext cx="4614475" cy="572700"/>
          </a:xfrm>
          <a:prstGeom prst="rect">
            <a:avLst/>
          </a:prstGeom>
          <a:noFill/>
          <a:ln>
            <a:noFill/>
          </a:ln>
        </p:spPr>
      </p:pic>
      <p:pic>
        <p:nvPicPr>
          <p:cNvPr id="203" name="Google Shape;203;p31"/>
          <p:cNvPicPr preferRelativeResize="0"/>
          <p:nvPr/>
        </p:nvPicPr>
        <p:blipFill>
          <a:blip r:embed="rId4">
            <a:alphaModFix/>
          </a:blip>
          <a:stretch>
            <a:fillRect/>
          </a:stretch>
        </p:blipFill>
        <p:spPr>
          <a:xfrm>
            <a:off x="481475" y="3197775"/>
            <a:ext cx="6381299" cy="1840425"/>
          </a:xfrm>
          <a:prstGeom prst="rect">
            <a:avLst/>
          </a:prstGeom>
          <a:noFill/>
          <a:ln>
            <a:noFill/>
          </a:ln>
        </p:spPr>
      </p:pic>
      <p:sp>
        <p:nvSpPr>
          <p:cNvPr id="204" name="Google Shape;204;p31"/>
          <p:cNvSpPr/>
          <p:nvPr/>
        </p:nvSpPr>
        <p:spPr>
          <a:xfrm>
            <a:off x="5344075" y="4498775"/>
            <a:ext cx="1432800" cy="415500"/>
          </a:xfrm>
          <a:prstGeom prst="roundRect">
            <a:avLst>
              <a:gd fmla="val 16667" name="adj"/>
            </a:avLst>
          </a:prstGeom>
          <a:noFill/>
          <a:ln cap="flat" cmpd="sng" w="7620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05" name="Google Shape;205;p31"/>
          <p:cNvPicPr preferRelativeResize="0"/>
          <p:nvPr/>
        </p:nvPicPr>
        <p:blipFill>
          <a:blip r:embed="rId5">
            <a:alphaModFix/>
          </a:blip>
          <a:stretch>
            <a:fillRect/>
          </a:stretch>
        </p:blipFill>
        <p:spPr>
          <a:xfrm>
            <a:off x="7297773" y="598574"/>
            <a:ext cx="1839327" cy="33348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 name="Shape 63"/>
        <p:cNvGrpSpPr/>
        <p:nvPr/>
      </p:nvGrpSpPr>
      <p:grpSpPr>
        <a:xfrm>
          <a:off x="0" y="0"/>
          <a:ext cx="0" cy="0"/>
          <a:chOff x="0" y="0"/>
          <a:chExt cx="0" cy="0"/>
        </a:xfrm>
      </p:grpSpPr>
      <p:sp>
        <p:nvSpPr>
          <p:cNvPr id="64" name="Google Shape;64;p14"/>
          <p:cNvSpPr txBox="1"/>
          <p:nvPr>
            <p:ph type="title"/>
          </p:nvPr>
        </p:nvSpPr>
        <p:spPr>
          <a:xfrm>
            <a:off x="344250" y="1016075"/>
            <a:ext cx="8455500" cy="2291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a:p>
          <a:p>
            <a:pPr indent="0" lvl="0" marL="0" rtl="0" algn="l">
              <a:spcBef>
                <a:spcPts val="0"/>
              </a:spcBef>
              <a:spcAft>
                <a:spcPts val="0"/>
              </a:spcAft>
              <a:buNone/>
            </a:pPr>
            <a:r>
              <a:t/>
            </a:r>
            <a:endParaRPr sz="3000"/>
          </a:p>
          <a:p>
            <a:pPr indent="0" lvl="0" marL="0" rtl="0" algn="l">
              <a:spcBef>
                <a:spcPts val="0"/>
              </a:spcBef>
              <a:spcAft>
                <a:spcPts val="0"/>
              </a:spcAft>
              <a:buNone/>
            </a:pPr>
            <a:r>
              <a:rPr lang="en" sz="3000"/>
              <a:t>Group Members</a:t>
            </a:r>
            <a:endParaRPr sz="3000"/>
          </a:p>
          <a:p>
            <a:pPr indent="0" lvl="0" marL="0" rtl="0" algn="l">
              <a:spcBef>
                <a:spcPts val="0"/>
              </a:spcBef>
              <a:spcAft>
                <a:spcPts val="0"/>
              </a:spcAft>
              <a:buNone/>
            </a:pPr>
            <a:r>
              <a:t/>
            </a:r>
            <a:endParaRPr sz="3000"/>
          </a:p>
          <a:p>
            <a:pPr indent="0" lvl="0" marL="0" rtl="0" algn="l">
              <a:spcBef>
                <a:spcPts val="0"/>
              </a:spcBef>
              <a:spcAft>
                <a:spcPts val="0"/>
              </a:spcAft>
              <a:buNone/>
            </a:pPr>
            <a:r>
              <a:rPr lang="en" sz="2400"/>
              <a:t>Xiyu Cao					</a:t>
            </a:r>
            <a:r>
              <a:rPr lang="en" sz="2400"/>
              <a:t>Meng Wang</a:t>
            </a:r>
            <a:endParaRPr sz="2400"/>
          </a:p>
          <a:p>
            <a:pPr indent="0" lvl="0" marL="0" rtl="0" algn="l">
              <a:spcBef>
                <a:spcPts val="0"/>
              </a:spcBef>
              <a:spcAft>
                <a:spcPts val="0"/>
              </a:spcAft>
              <a:buNone/>
            </a:pPr>
            <a:r>
              <a:rPr lang="en" sz="2400"/>
              <a:t>Yuxue Jiang				Mengguo Yan</a:t>
            </a:r>
            <a:endParaRPr sz="2400"/>
          </a:p>
          <a:p>
            <a:pPr indent="0" lvl="0" marL="0" rtl="0" algn="l">
              <a:spcBef>
                <a:spcPts val="0"/>
              </a:spcBef>
              <a:spcAft>
                <a:spcPts val="0"/>
              </a:spcAft>
              <a:buNone/>
            </a:pPr>
            <a:r>
              <a:rPr lang="en" sz="2400"/>
              <a:t>Qianhui Lu				Yihui Zhou</a:t>
            </a:r>
            <a:endParaRPr sz="2400"/>
          </a:p>
          <a:p>
            <a:pPr indent="0" lvl="0" marL="0" rtl="0" algn="ctr">
              <a:spcBef>
                <a:spcPts val="0"/>
              </a:spcBef>
              <a:spcAft>
                <a:spcPts val="0"/>
              </a:spcAft>
              <a:buNone/>
            </a:pPr>
            <a:r>
              <a:t/>
            </a:r>
            <a:endParaRPr sz="2400"/>
          </a:p>
          <a:p>
            <a:pPr indent="0" lvl="0" marL="0" rtl="0" algn="ctr">
              <a:spcBef>
                <a:spcPts val="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9" name="Shape 209"/>
        <p:cNvGrpSpPr/>
        <p:nvPr/>
      </p:nvGrpSpPr>
      <p:grpSpPr>
        <a:xfrm>
          <a:off x="0" y="0"/>
          <a:ext cx="0" cy="0"/>
          <a:chOff x="0" y="0"/>
          <a:chExt cx="0" cy="0"/>
        </a:xfrm>
      </p:grpSpPr>
      <p:sp>
        <p:nvSpPr>
          <p:cNvPr id="210" name="Google Shape;210;p32"/>
          <p:cNvSpPr txBox="1"/>
          <p:nvPr>
            <p:ph idx="1" type="body"/>
          </p:nvPr>
        </p:nvSpPr>
        <p:spPr>
          <a:xfrm>
            <a:off x="311700" y="1234075"/>
            <a:ext cx="8520600" cy="3334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What if we use </a:t>
            </a:r>
            <a:r>
              <a:rPr lang="en" sz="3000">
                <a:solidFill>
                  <a:schemeClr val="accent3"/>
                </a:solidFill>
              </a:rPr>
              <a:t>3</a:t>
            </a:r>
            <a:r>
              <a:rPr lang="en"/>
              <a:t> subclasses as test data? </a:t>
            </a:r>
            <a:endParaRPr/>
          </a:p>
        </p:txBody>
      </p:sp>
      <p:sp>
        <p:nvSpPr>
          <p:cNvPr id="211" name="Google Shape;211;p3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Bonus Point $$ </a:t>
            </a:r>
            <a:endParaRPr/>
          </a:p>
        </p:txBody>
      </p:sp>
      <p:sp>
        <p:nvSpPr>
          <p:cNvPr id="212" name="Google Shape;212;p32"/>
          <p:cNvSpPr txBox="1"/>
          <p:nvPr/>
        </p:nvSpPr>
        <p:spPr>
          <a:xfrm>
            <a:off x="386825" y="1862550"/>
            <a:ext cx="4770900" cy="97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accent3"/>
                </a:solidFill>
                <a:latin typeface="Playfair Display"/>
                <a:ea typeface="Playfair Display"/>
                <a:cs typeface="Playfair Display"/>
                <a:sym typeface="Playfair Display"/>
              </a:rPr>
              <a:t>Worst</a:t>
            </a:r>
            <a:r>
              <a:rPr b="1" lang="en" sz="1800">
                <a:solidFill>
                  <a:schemeClr val="accent3"/>
                </a:solidFill>
                <a:latin typeface="Playfair Display"/>
                <a:ea typeface="Playfair Display"/>
                <a:cs typeface="Playfair Display"/>
                <a:sym typeface="Playfair Display"/>
              </a:rPr>
              <a:t> </a:t>
            </a:r>
            <a:r>
              <a:rPr lang="en" sz="1800">
                <a:latin typeface="Playfair Display"/>
                <a:ea typeface="Playfair Display"/>
                <a:cs typeface="Playfair Display"/>
                <a:sym typeface="Playfair Display"/>
              </a:rPr>
              <a:t>Validation Accuracy Score: </a:t>
            </a:r>
            <a:r>
              <a:rPr b="1" lang="en" sz="3000">
                <a:solidFill>
                  <a:srgbClr val="FF0000"/>
                </a:solidFill>
                <a:latin typeface="Playfair Display"/>
                <a:ea typeface="Playfair Display"/>
                <a:cs typeface="Playfair Display"/>
                <a:sym typeface="Playfair Display"/>
              </a:rPr>
              <a:t>0.57</a:t>
            </a:r>
            <a:endParaRPr b="1" sz="3000">
              <a:solidFill>
                <a:srgbClr val="FF0000"/>
              </a:solidFill>
              <a:latin typeface="Playfair Display"/>
              <a:ea typeface="Playfair Display"/>
              <a:cs typeface="Playfair Display"/>
              <a:sym typeface="Playfair Display"/>
            </a:endParaRPr>
          </a:p>
        </p:txBody>
      </p:sp>
      <p:pic>
        <p:nvPicPr>
          <p:cNvPr id="213" name="Google Shape;213;p32"/>
          <p:cNvPicPr preferRelativeResize="0"/>
          <p:nvPr/>
        </p:nvPicPr>
        <p:blipFill>
          <a:blip r:embed="rId3">
            <a:alphaModFix/>
          </a:blip>
          <a:stretch>
            <a:fillRect/>
          </a:stretch>
        </p:blipFill>
        <p:spPr>
          <a:xfrm>
            <a:off x="7297773" y="522374"/>
            <a:ext cx="1839327" cy="3334800"/>
          </a:xfrm>
          <a:prstGeom prst="rect">
            <a:avLst/>
          </a:prstGeom>
          <a:noFill/>
          <a:ln>
            <a:noFill/>
          </a:ln>
        </p:spPr>
      </p:pic>
      <p:sp>
        <p:nvSpPr>
          <p:cNvPr id="214" name="Google Shape;214;p32"/>
          <p:cNvSpPr/>
          <p:nvPr/>
        </p:nvSpPr>
        <p:spPr>
          <a:xfrm>
            <a:off x="5407525" y="3501650"/>
            <a:ext cx="1432800" cy="415500"/>
          </a:xfrm>
          <a:prstGeom prst="roundRect">
            <a:avLst>
              <a:gd fmla="val 16667" name="adj"/>
            </a:avLst>
          </a:prstGeom>
          <a:noFill/>
          <a:ln cap="flat" cmpd="sng" w="7620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5" name="Google Shape;215;p32"/>
          <p:cNvPicPr preferRelativeResize="0"/>
          <p:nvPr/>
        </p:nvPicPr>
        <p:blipFill>
          <a:blip r:embed="rId4">
            <a:alphaModFix/>
          </a:blip>
          <a:stretch>
            <a:fillRect/>
          </a:stretch>
        </p:blipFill>
        <p:spPr>
          <a:xfrm>
            <a:off x="451775" y="2436850"/>
            <a:ext cx="4839949" cy="415500"/>
          </a:xfrm>
          <a:prstGeom prst="rect">
            <a:avLst/>
          </a:prstGeom>
          <a:noFill/>
          <a:ln>
            <a:noFill/>
          </a:ln>
        </p:spPr>
      </p:pic>
      <p:pic>
        <p:nvPicPr>
          <p:cNvPr id="216" name="Google Shape;216;p32"/>
          <p:cNvPicPr preferRelativeResize="0"/>
          <p:nvPr/>
        </p:nvPicPr>
        <p:blipFill>
          <a:blip r:embed="rId5">
            <a:alphaModFix/>
          </a:blip>
          <a:stretch>
            <a:fillRect/>
          </a:stretch>
        </p:blipFill>
        <p:spPr>
          <a:xfrm>
            <a:off x="451763" y="2943775"/>
            <a:ext cx="6467475" cy="1924050"/>
          </a:xfrm>
          <a:prstGeom prst="rect">
            <a:avLst/>
          </a:prstGeom>
          <a:noFill/>
          <a:ln>
            <a:noFill/>
          </a:ln>
        </p:spPr>
      </p:pic>
      <p:sp>
        <p:nvSpPr>
          <p:cNvPr id="217" name="Google Shape;217;p32"/>
          <p:cNvSpPr/>
          <p:nvPr/>
        </p:nvSpPr>
        <p:spPr>
          <a:xfrm>
            <a:off x="5363057" y="3501650"/>
            <a:ext cx="1432800" cy="415500"/>
          </a:xfrm>
          <a:prstGeom prst="roundRect">
            <a:avLst>
              <a:gd fmla="val 16667" name="adj"/>
            </a:avLst>
          </a:prstGeom>
          <a:noFill/>
          <a:ln cap="flat" cmpd="sng" w="7620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1" name="Shape 221"/>
        <p:cNvGrpSpPr/>
        <p:nvPr/>
      </p:nvGrpSpPr>
      <p:grpSpPr>
        <a:xfrm>
          <a:off x="0" y="0"/>
          <a:ext cx="0" cy="0"/>
          <a:chOff x="0" y="0"/>
          <a:chExt cx="0" cy="0"/>
        </a:xfrm>
      </p:grpSpPr>
      <p:sp>
        <p:nvSpPr>
          <p:cNvPr id="222" name="Google Shape;222;p3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DenseNet Performance evolvement  </a:t>
            </a:r>
            <a:endParaRPr/>
          </a:p>
        </p:txBody>
      </p:sp>
      <p:sp>
        <p:nvSpPr>
          <p:cNvPr id="223" name="Google Shape;223;p33"/>
          <p:cNvSpPr txBox="1"/>
          <p:nvPr/>
        </p:nvSpPr>
        <p:spPr>
          <a:xfrm>
            <a:off x="1012275" y="1406000"/>
            <a:ext cx="1398300" cy="480900"/>
          </a:xfrm>
          <a:prstGeom prst="rect">
            <a:avLst/>
          </a:prstGeom>
          <a:noFill/>
          <a:ln cap="flat" cmpd="sng" w="76200">
            <a:solidFill>
              <a:schemeClr val="accent5"/>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Playfair Display"/>
                <a:ea typeface="Playfair Display"/>
                <a:cs typeface="Playfair Display"/>
                <a:sym typeface="Playfair Display"/>
              </a:rPr>
              <a:t>Milestone 1</a:t>
            </a:r>
            <a:endParaRPr sz="1800">
              <a:latin typeface="Playfair Display"/>
              <a:ea typeface="Playfair Display"/>
              <a:cs typeface="Playfair Display"/>
              <a:sym typeface="Playfair Display"/>
            </a:endParaRPr>
          </a:p>
        </p:txBody>
      </p:sp>
      <p:sp>
        <p:nvSpPr>
          <p:cNvPr id="224" name="Google Shape;224;p33"/>
          <p:cNvSpPr txBox="1"/>
          <p:nvPr/>
        </p:nvSpPr>
        <p:spPr>
          <a:xfrm>
            <a:off x="3063025" y="1409000"/>
            <a:ext cx="1398300" cy="480900"/>
          </a:xfrm>
          <a:prstGeom prst="rect">
            <a:avLst/>
          </a:prstGeom>
          <a:noFill/>
          <a:ln cap="flat" cmpd="sng" w="76200">
            <a:solidFill>
              <a:schemeClr val="accent5"/>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Playfair Display"/>
                <a:ea typeface="Playfair Display"/>
                <a:cs typeface="Playfair Display"/>
                <a:sym typeface="Playfair Display"/>
              </a:rPr>
              <a:t>Milestone 2</a:t>
            </a:r>
            <a:endParaRPr sz="1800">
              <a:latin typeface="Playfair Display"/>
              <a:ea typeface="Playfair Display"/>
              <a:cs typeface="Playfair Display"/>
              <a:sym typeface="Playfair Display"/>
            </a:endParaRPr>
          </a:p>
        </p:txBody>
      </p:sp>
      <p:sp>
        <p:nvSpPr>
          <p:cNvPr id="225" name="Google Shape;225;p33"/>
          <p:cNvSpPr txBox="1"/>
          <p:nvPr/>
        </p:nvSpPr>
        <p:spPr>
          <a:xfrm>
            <a:off x="5334085" y="1409000"/>
            <a:ext cx="1398300" cy="480900"/>
          </a:xfrm>
          <a:prstGeom prst="rect">
            <a:avLst/>
          </a:prstGeom>
          <a:noFill/>
          <a:ln cap="flat" cmpd="sng" w="76200">
            <a:solidFill>
              <a:schemeClr val="accent5"/>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Playfair Display"/>
                <a:ea typeface="Playfair Display"/>
                <a:cs typeface="Playfair Display"/>
                <a:sym typeface="Playfair Display"/>
              </a:rPr>
              <a:t>Milestone 3</a:t>
            </a:r>
            <a:endParaRPr sz="1800">
              <a:latin typeface="Playfair Display"/>
              <a:ea typeface="Playfair Display"/>
              <a:cs typeface="Playfair Display"/>
              <a:sym typeface="Playfair Display"/>
            </a:endParaRPr>
          </a:p>
        </p:txBody>
      </p:sp>
      <p:sp>
        <p:nvSpPr>
          <p:cNvPr id="226" name="Google Shape;226;p33"/>
          <p:cNvSpPr/>
          <p:nvPr/>
        </p:nvSpPr>
        <p:spPr>
          <a:xfrm>
            <a:off x="2431848" y="1527200"/>
            <a:ext cx="609900" cy="244500"/>
          </a:xfrm>
          <a:prstGeom prst="rightArrow">
            <a:avLst>
              <a:gd fmla="val 50000" name="adj1"/>
              <a:gd fmla="val 50000" name="adj2"/>
            </a:avLst>
          </a:pr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33"/>
          <p:cNvSpPr/>
          <p:nvPr/>
        </p:nvSpPr>
        <p:spPr>
          <a:xfrm>
            <a:off x="4525175" y="1524200"/>
            <a:ext cx="742800" cy="244500"/>
          </a:xfrm>
          <a:prstGeom prst="rightArrow">
            <a:avLst>
              <a:gd fmla="val 50000" name="adj1"/>
              <a:gd fmla="val 50000" name="adj2"/>
            </a:avLst>
          </a:pr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33"/>
          <p:cNvSpPr txBox="1"/>
          <p:nvPr/>
        </p:nvSpPr>
        <p:spPr>
          <a:xfrm>
            <a:off x="3080411" y="2078850"/>
            <a:ext cx="1146300" cy="773700"/>
          </a:xfrm>
          <a:prstGeom prst="rect">
            <a:avLst/>
          </a:prstGeom>
          <a:noFill/>
          <a:ln cap="flat" cmpd="sng" w="38100">
            <a:solidFill>
              <a:schemeClr val="accent5"/>
            </a:solidFill>
            <a:prstDash val="dot"/>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Playfair Display"/>
                <a:ea typeface="Playfair Display"/>
                <a:cs typeface="Playfair Display"/>
                <a:sym typeface="Playfair Display"/>
              </a:rPr>
              <a:t>Test data:</a:t>
            </a:r>
            <a:endParaRPr>
              <a:latin typeface="Playfair Display"/>
              <a:ea typeface="Playfair Display"/>
              <a:cs typeface="Playfair Display"/>
              <a:sym typeface="Playfair Display"/>
            </a:endParaRPr>
          </a:p>
          <a:p>
            <a:pPr indent="0" lvl="0" marL="0" rtl="0" algn="l">
              <a:spcBef>
                <a:spcPts val="0"/>
              </a:spcBef>
              <a:spcAft>
                <a:spcPts val="0"/>
              </a:spcAft>
              <a:buNone/>
            </a:pPr>
            <a:r>
              <a:rPr lang="en">
                <a:latin typeface="Playfair Display"/>
                <a:ea typeface="Playfair Display"/>
                <a:cs typeface="Playfair Display"/>
                <a:sym typeface="Playfair Display"/>
              </a:rPr>
              <a:t>Take out </a:t>
            </a:r>
            <a:r>
              <a:rPr b="1" lang="en" sz="1800">
                <a:latin typeface="Playfair Display"/>
                <a:ea typeface="Playfair Display"/>
                <a:cs typeface="Playfair Display"/>
                <a:sym typeface="Playfair Display"/>
              </a:rPr>
              <a:t>1 </a:t>
            </a:r>
            <a:r>
              <a:rPr lang="en">
                <a:latin typeface="Playfair Display"/>
                <a:ea typeface="Playfair Display"/>
                <a:cs typeface="Playfair Display"/>
                <a:sym typeface="Playfair Display"/>
              </a:rPr>
              <a:t>subclass</a:t>
            </a:r>
            <a:endParaRPr>
              <a:latin typeface="Playfair Display"/>
              <a:ea typeface="Playfair Display"/>
              <a:cs typeface="Playfair Display"/>
              <a:sym typeface="Playfair Display"/>
            </a:endParaRPr>
          </a:p>
        </p:txBody>
      </p:sp>
      <p:sp>
        <p:nvSpPr>
          <p:cNvPr id="229" name="Google Shape;229;p33"/>
          <p:cNvSpPr txBox="1"/>
          <p:nvPr/>
        </p:nvSpPr>
        <p:spPr>
          <a:xfrm>
            <a:off x="5412900" y="2078850"/>
            <a:ext cx="1146300" cy="935400"/>
          </a:xfrm>
          <a:prstGeom prst="rect">
            <a:avLst/>
          </a:prstGeom>
          <a:noFill/>
          <a:ln cap="flat" cmpd="sng" w="38100">
            <a:solidFill>
              <a:schemeClr val="accent5"/>
            </a:solidFill>
            <a:prstDash val="dot"/>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Playfair Display"/>
                <a:ea typeface="Playfair Display"/>
                <a:cs typeface="Playfair Display"/>
                <a:sym typeface="Playfair Display"/>
              </a:rPr>
              <a:t>Test data: </a:t>
            </a:r>
            <a:endParaRPr>
              <a:latin typeface="Playfair Display"/>
              <a:ea typeface="Playfair Display"/>
              <a:cs typeface="Playfair Display"/>
              <a:sym typeface="Playfair Display"/>
            </a:endParaRPr>
          </a:p>
          <a:p>
            <a:pPr indent="0" lvl="0" marL="0" rtl="0" algn="l">
              <a:spcBef>
                <a:spcPts val="0"/>
              </a:spcBef>
              <a:spcAft>
                <a:spcPts val="0"/>
              </a:spcAft>
              <a:buNone/>
            </a:pPr>
            <a:r>
              <a:rPr lang="en">
                <a:latin typeface="Playfair Display"/>
                <a:ea typeface="Playfair Display"/>
                <a:cs typeface="Playfair Display"/>
                <a:sym typeface="Playfair Display"/>
              </a:rPr>
              <a:t>Take out </a:t>
            </a:r>
            <a:r>
              <a:rPr b="1" lang="en" sz="1800">
                <a:latin typeface="Playfair Display"/>
                <a:ea typeface="Playfair Display"/>
                <a:cs typeface="Playfair Display"/>
                <a:sym typeface="Playfair Display"/>
              </a:rPr>
              <a:t>2 </a:t>
            </a:r>
            <a:r>
              <a:rPr lang="en">
                <a:latin typeface="Playfair Display"/>
                <a:ea typeface="Playfair Display"/>
                <a:cs typeface="Playfair Display"/>
                <a:sym typeface="Playfair Display"/>
              </a:rPr>
              <a:t>subclasses</a:t>
            </a:r>
            <a:endParaRPr>
              <a:latin typeface="Playfair Display"/>
              <a:ea typeface="Playfair Display"/>
              <a:cs typeface="Playfair Display"/>
              <a:sym typeface="Playfair Display"/>
            </a:endParaRPr>
          </a:p>
          <a:p>
            <a:pPr indent="0" lvl="0" marL="0" rtl="0" algn="l">
              <a:spcBef>
                <a:spcPts val="0"/>
              </a:spcBef>
              <a:spcAft>
                <a:spcPts val="0"/>
              </a:spcAft>
              <a:buNone/>
            </a:pPr>
            <a:r>
              <a:rPr lang="en">
                <a:latin typeface="Playfair Display"/>
                <a:ea typeface="Playfair Display"/>
                <a:cs typeface="Playfair Display"/>
                <a:sym typeface="Playfair Display"/>
              </a:rPr>
              <a:t>each</a:t>
            </a:r>
            <a:endParaRPr>
              <a:latin typeface="Playfair Display"/>
              <a:ea typeface="Playfair Display"/>
              <a:cs typeface="Playfair Display"/>
              <a:sym typeface="Playfair Display"/>
            </a:endParaRPr>
          </a:p>
        </p:txBody>
      </p:sp>
      <p:sp>
        <p:nvSpPr>
          <p:cNvPr id="230" name="Google Shape;230;p33"/>
          <p:cNvSpPr txBox="1"/>
          <p:nvPr/>
        </p:nvSpPr>
        <p:spPr>
          <a:xfrm>
            <a:off x="1012275" y="2035850"/>
            <a:ext cx="1398300" cy="773700"/>
          </a:xfrm>
          <a:prstGeom prst="rect">
            <a:avLst/>
          </a:prstGeom>
          <a:noFill/>
          <a:ln cap="flat" cmpd="sng" w="38100">
            <a:solidFill>
              <a:schemeClr val="accent5"/>
            </a:solidFill>
            <a:prstDash val="dot"/>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Playfair Display"/>
                <a:ea typeface="Playfair Display"/>
                <a:cs typeface="Playfair Display"/>
                <a:sym typeface="Playfair Display"/>
              </a:rPr>
              <a:t>Train/Test data:</a:t>
            </a:r>
            <a:endParaRPr>
              <a:latin typeface="Playfair Display"/>
              <a:ea typeface="Playfair Display"/>
              <a:cs typeface="Playfair Display"/>
              <a:sym typeface="Playfair Display"/>
            </a:endParaRPr>
          </a:p>
          <a:p>
            <a:pPr indent="0" lvl="0" marL="0" rtl="0" algn="l">
              <a:spcBef>
                <a:spcPts val="0"/>
              </a:spcBef>
              <a:spcAft>
                <a:spcPts val="0"/>
              </a:spcAft>
              <a:buNone/>
            </a:pPr>
            <a:r>
              <a:rPr lang="en">
                <a:latin typeface="Playfair Display"/>
                <a:ea typeface="Playfair Display"/>
                <a:cs typeface="Playfair Display"/>
                <a:sym typeface="Playfair Display"/>
              </a:rPr>
              <a:t>All </a:t>
            </a:r>
            <a:endParaRPr>
              <a:latin typeface="Playfair Display"/>
              <a:ea typeface="Playfair Display"/>
              <a:cs typeface="Playfair Display"/>
              <a:sym typeface="Playfair Display"/>
            </a:endParaRPr>
          </a:p>
        </p:txBody>
      </p:sp>
      <p:sp>
        <p:nvSpPr>
          <p:cNvPr id="231" name="Google Shape;231;p33"/>
          <p:cNvSpPr txBox="1"/>
          <p:nvPr/>
        </p:nvSpPr>
        <p:spPr>
          <a:xfrm>
            <a:off x="7300350" y="1409000"/>
            <a:ext cx="1538700" cy="480900"/>
          </a:xfrm>
          <a:prstGeom prst="rect">
            <a:avLst/>
          </a:prstGeom>
          <a:noFill/>
          <a:ln cap="flat" cmpd="sng" w="76200">
            <a:solidFill>
              <a:srgbClr val="FFFF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Playfair Display"/>
                <a:ea typeface="Playfair Display"/>
                <a:cs typeface="Playfair Display"/>
                <a:sym typeface="Playfair Display"/>
              </a:rPr>
              <a:t>Bonus Point</a:t>
            </a:r>
            <a:endParaRPr sz="1800">
              <a:latin typeface="Playfair Display"/>
              <a:ea typeface="Playfair Display"/>
              <a:cs typeface="Playfair Display"/>
              <a:sym typeface="Playfair Display"/>
            </a:endParaRPr>
          </a:p>
        </p:txBody>
      </p:sp>
      <p:sp>
        <p:nvSpPr>
          <p:cNvPr id="232" name="Google Shape;232;p33"/>
          <p:cNvSpPr/>
          <p:nvPr/>
        </p:nvSpPr>
        <p:spPr>
          <a:xfrm>
            <a:off x="6745276" y="1524200"/>
            <a:ext cx="523200" cy="244500"/>
          </a:xfrm>
          <a:prstGeom prst="rightArrow">
            <a:avLst>
              <a:gd fmla="val 50000" name="adj1"/>
              <a:gd fmla="val 50000" name="adj2"/>
            </a:avLst>
          </a:pr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33"/>
          <p:cNvSpPr txBox="1"/>
          <p:nvPr/>
        </p:nvSpPr>
        <p:spPr>
          <a:xfrm>
            <a:off x="7300350" y="2035852"/>
            <a:ext cx="1398300" cy="1061400"/>
          </a:xfrm>
          <a:prstGeom prst="rect">
            <a:avLst/>
          </a:prstGeom>
          <a:noFill/>
          <a:ln cap="flat" cmpd="sng" w="38100">
            <a:solidFill>
              <a:schemeClr val="accent5"/>
            </a:solidFill>
            <a:prstDash val="dot"/>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Playfair Display"/>
                <a:ea typeface="Playfair Display"/>
                <a:cs typeface="Playfair Display"/>
                <a:sym typeface="Playfair Display"/>
              </a:rPr>
              <a:t>Test data: </a:t>
            </a:r>
            <a:endParaRPr>
              <a:latin typeface="Playfair Display"/>
              <a:ea typeface="Playfair Display"/>
              <a:cs typeface="Playfair Display"/>
              <a:sym typeface="Playfair Display"/>
            </a:endParaRPr>
          </a:p>
          <a:p>
            <a:pPr indent="0" lvl="0" marL="0" rtl="0" algn="l">
              <a:spcBef>
                <a:spcPts val="0"/>
              </a:spcBef>
              <a:spcAft>
                <a:spcPts val="0"/>
              </a:spcAft>
              <a:buNone/>
            </a:pPr>
            <a:r>
              <a:rPr lang="en">
                <a:latin typeface="Playfair Display"/>
                <a:ea typeface="Playfair Display"/>
                <a:cs typeface="Playfair Display"/>
                <a:sym typeface="Playfair Display"/>
              </a:rPr>
              <a:t>Take out </a:t>
            </a:r>
            <a:r>
              <a:rPr b="1" lang="en" sz="2400">
                <a:solidFill>
                  <a:schemeClr val="accent3"/>
                </a:solidFill>
                <a:latin typeface="Playfair Display"/>
                <a:ea typeface="Playfair Display"/>
                <a:cs typeface="Playfair Display"/>
                <a:sym typeface="Playfair Display"/>
              </a:rPr>
              <a:t>3 </a:t>
            </a:r>
            <a:r>
              <a:rPr lang="en">
                <a:latin typeface="Playfair Display"/>
                <a:ea typeface="Playfair Display"/>
                <a:cs typeface="Playfair Display"/>
                <a:sym typeface="Playfair Display"/>
              </a:rPr>
              <a:t>subclasses </a:t>
            </a:r>
            <a:r>
              <a:rPr lang="en">
                <a:latin typeface="Playfair Display"/>
                <a:ea typeface="Playfair Display"/>
                <a:cs typeface="Playfair Display"/>
                <a:sym typeface="Playfair Display"/>
              </a:rPr>
              <a:t>each</a:t>
            </a:r>
            <a:endParaRPr>
              <a:latin typeface="Playfair Display"/>
              <a:ea typeface="Playfair Display"/>
              <a:cs typeface="Playfair Display"/>
              <a:sym typeface="Playfair Display"/>
            </a:endParaRPr>
          </a:p>
        </p:txBody>
      </p:sp>
      <p:graphicFrame>
        <p:nvGraphicFramePr>
          <p:cNvPr id="234" name="Google Shape;234;p33"/>
          <p:cNvGraphicFramePr/>
          <p:nvPr/>
        </p:nvGraphicFramePr>
        <p:xfrm>
          <a:off x="311700" y="3570025"/>
          <a:ext cx="3000000" cy="3000000"/>
        </p:xfrm>
        <a:graphic>
          <a:graphicData uri="http://schemas.openxmlformats.org/drawingml/2006/table">
            <a:tbl>
              <a:tblPr>
                <a:noFill/>
                <a:tableStyleId>{20ED96E3-67F2-4DF1-B44F-204685463DE7}</a:tableStyleId>
              </a:tblPr>
              <a:tblGrid>
                <a:gridCol w="772050"/>
                <a:gridCol w="1958000"/>
                <a:gridCol w="2122275"/>
                <a:gridCol w="1921325"/>
                <a:gridCol w="1753700"/>
              </a:tblGrid>
              <a:tr h="381000">
                <a:tc>
                  <a:txBody>
                    <a:bodyPr>
                      <a:noAutofit/>
                    </a:bodyPr>
                    <a:lstStyle/>
                    <a:p>
                      <a:pPr indent="0" lvl="0" marL="0" rtl="0" algn="l">
                        <a:spcBef>
                          <a:spcPts val="0"/>
                        </a:spcBef>
                        <a:spcAft>
                          <a:spcPts val="0"/>
                        </a:spcAft>
                        <a:buNone/>
                      </a:pPr>
                      <a:r>
                        <a:rPr lang="en" sz="1800">
                          <a:latin typeface="Playfair Display"/>
                          <a:ea typeface="Playfair Display"/>
                          <a:cs typeface="Playfair Display"/>
                          <a:sym typeface="Playfair Display"/>
                        </a:rPr>
                        <a:t>Max </a:t>
                      </a:r>
                      <a:endParaRPr sz="1800">
                        <a:latin typeface="Playfair Display"/>
                        <a:ea typeface="Playfair Display"/>
                        <a:cs typeface="Playfair Display"/>
                        <a:sym typeface="Playfair Display"/>
                      </a:endParaRPr>
                    </a:p>
                  </a:txBody>
                  <a:tcPr marT="91425" marB="91425" marR="91425" marL="91425">
                    <a:solidFill>
                      <a:srgbClr val="CFE2F3"/>
                    </a:solidFill>
                  </a:tcPr>
                </a:tc>
                <a:tc>
                  <a:txBody>
                    <a:bodyPr>
                      <a:noAutofit/>
                    </a:bodyPr>
                    <a:lstStyle/>
                    <a:p>
                      <a:pPr indent="0" lvl="0" marL="0" rtl="0" algn="l">
                        <a:spcBef>
                          <a:spcPts val="0"/>
                        </a:spcBef>
                        <a:spcAft>
                          <a:spcPts val="0"/>
                        </a:spcAft>
                        <a:buNone/>
                      </a:pPr>
                      <a:r>
                        <a:rPr b="1" lang="en" sz="1800">
                          <a:latin typeface="Playfair Display"/>
                          <a:ea typeface="Playfair Display"/>
                          <a:cs typeface="Playfair Display"/>
                          <a:sym typeface="Playfair Display"/>
                        </a:rPr>
                        <a:t>0.905</a:t>
                      </a:r>
                      <a:endParaRPr b="1" sz="1800">
                        <a:latin typeface="Playfair Display"/>
                        <a:ea typeface="Playfair Display"/>
                        <a:cs typeface="Playfair Display"/>
                        <a:sym typeface="Playfair Display"/>
                      </a:endParaRPr>
                    </a:p>
                  </a:txBody>
                  <a:tcPr marT="91425" marB="91425" marR="91425" marL="91425"/>
                </a:tc>
                <a:tc>
                  <a:txBody>
                    <a:bodyPr>
                      <a:noAutofit/>
                    </a:bodyPr>
                    <a:lstStyle/>
                    <a:p>
                      <a:pPr indent="0" lvl="0" marL="0" rtl="0" algn="l">
                        <a:spcBef>
                          <a:spcPts val="0"/>
                        </a:spcBef>
                        <a:spcAft>
                          <a:spcPts val="0"/>
                        </a:spcAft>
                        <a:buNone/>
                      </a:pPr>
                      <a:r>
                        <a:rPr b="1" lang="en" sz="1800">
                          <a:latin typeface="Playfair Display"/>
                          <a:ea typeface="Playfair Display"/>
                          <a:cs typeface="Playfair Display"/>
                          <a:sym typeface="Playfair Display"/>
                        </a:rPr>
                        <a:t>0.88</a:t>
                      </a:r>
                      <a:endParaRPr b="1" sz="1800">
                        <a:latin typeface="Playfair Display"/>
                        <a:ea typeface="Playfair Display"/>
                        <a:cs typeface="Playfair Display"/>
                        <a:sym typeface="Playfair Display"/>
                      </a:endParaRPr>
                    </a:p>
                  </a:txBody>
                  <a:tcPr marT="91425" marB="91425" marR="91425" marL="91425"/>
                </a:tc>
                <a:tc>
                  <a:txBody>
                    <a:bodyPr>
                      <a:noAutofit/>
                    </a:bodyPr>
                    <a:lstStyle/>
                    <a:p>
                      <a:pPr indent="0" lvl="0" marL="0" rtl="0" algn="l">
                        <a:spcBef>
                          <a:spcPts val="0"/>
                        </a:spcBef>
                        <a:spcAft>
                          <a:spcPts val="0"/>
                        </a:spcAft>
                        <a:buNone/>
                      </a:pPr>
                      <a:r>
                        <a:rPr b="1" lang="en" sz="1800">
                          <a:latin typeface="Playfair Display"/>
                          <a:ea typeface="Playfair Display"/>
                          <a:cs typeface="Playfair Display"/>
                          <a:sym typeface="Playfair Display"/>
                        </a:rPr>
                        <a:t>0.865</a:t>
                      </a:r>
                      <a:endParaRPr b="1" sz="1800">
                        <a:latin typeface="Playfair Display"/>
                        <a:ea typeface="Playfair Display"/>
                        <a:cs typeface="Playfair Display"/>
                        <a:sym typeface="Playfair Display"/>
                      </a:endParaRPr>
                    </a:p>
                  </a:txBody>
                  <a:tcPr marT="91425" marB="91425" marR="91425" marL="91425"/>
                </a:tc>
                <a:tc>
                  <a:txBody>
                    <a:bodyPr>
                      <a:noAutofit/>
                    </a:bodyPr>
                    <a:lstStyle/>
                    <a:p>
                      <a:pPr indent="0" lvl="0" marL="0" rtl="0" algn="l">
                        <a:spcBef>
                          <a:spcPts val="0"/>
                        </a:spcBef>
                        <a:spcAft>
                          <a:spcPts val="0"/>
                        </a:spcAft>
                        <a:buNone/>
                      </a:pPr>
                      <a:r>
                        <a:rPr b="1" lang="en" sz="1800">
                          <a:latin typeface="Playfair Display"/>
                          <a:ea typeface="Playfair Display"/>
                          <a:cs typeface="Playfair Display"/>
                          <a:sym typeface="Playfair Display"/>
                        </a:rPr>
                        <a:t>0.70</a:t>
                      </a:r>
                      <a:endParaRPr b="1" sz="1800">
                        <a:latin typeface="Playfair Display"/>
                        <a:ea typeface="Playfair Display"/>
                        <a:cs typeface="Playfair Display"/>
                        <a:sym typeface="Playfair Display"/>
                      </a:endParaRPr>
                    </a:p>
                  </a:txBody>
                  <a:tcPr marT="91425" marB="91425" marR="91425" marL="91425"/>
                </a:tc>
              </a:tr>
              <a:tr h="381000">
                <a:tc>
                  <a:txBody>
                    <a:bodyPr>
                      <a:noAutofit/>
                    </a:bodyPr>
                    <a:lstStyle/>
                    <a:p>
                      <a:pPr indent="0" lvl="0" marL="0" rtl="0" algn="l">
                        <a:spcBef>
                          <a:spcPts val="0"/>
                        </a:spcBef>
                        <a:spcAft>
                          <a:spcPts val="0"/>
                        </a:spcAft>
                        <a:buNone/>
                      </a:pPr>
                      <a:r>
                        <a:rPr lang="en" sz="1800">
                          <a:latin typeface="Playfair Display"/>
                          <a:ea typeface="Playfair Display"/>
                          <a:cs typeface="Playfair Display"/>
                          <a:sym typeface="Playfair Display"/>
                        </a:rPr>
                        <a:t>Min</a:t>
                      </a:r>
                      <a:endParaRPr sz="1800">
                        <a:latin typeface="Playfair Display"/>
                        <a:ea typeface="Playfair Display"/>
                        <a:cs typeface="Playfair Display"/>
                        <a:sym typeface="Playfair Display"/>
                      </a:endParaRPr>
                    </a:p>
                  </a:txBody>
                  <a:tcPr marT="91425" marB="91425" marR="91425" marL="91425">
                    <a:solidFill>
                      <a:srgbClr val="CFE2F3"/>
                    </a:solidFill>
                  </a:tcPr>
                </a:tc>
                <a:tc>
                  <a:txBody>
                    <a:bodyPr>
                      <a:noAutofit/>
                    </a:bodyPr>
                    <a:lstStyle/>
                    <a:p>
                      <a:pPr indent="0" lvl="0" marL="0" rtl="0" algn="l">
                        <a:spcBef>
                          <a:spcPts val="0"/>
                        </a:spcBef>
                        <a:spcAft>
                          <a:spcPts val="0"/>
                        </a:spcAft>
                        <a:buNone/>
                      </a:pPr>
                      <a:r>
                        <a:rPr lang="en" sz="1800">
                          <a:latin typeface="Playfair Display"/>
                          <a:ea typeface="Playfair Display"/>
                          <a:cs typeface="Playfair Display"/>
                          <a:sym typeface="Playfair Display"/>
                        </a:rPr>
                        <a:t>0.65</a:t>
                      </a:r>
                      <a:endParaRPr sz="1800">
                        <a:latin typeface="Playfair Display"/>
                        <a:ea typeface="Playfair Display"/>
                        <a:cs typeface="Playfair Display"/>
                        <a:sym typeface="Playfair Display"/>
                      </a:endParaRPr>
                    </a:p>
                  </a:txBody>
                  <a:tcPr marT="91425" marB="91425" marR="91425" marL="91425"/>
                </a:tc>
                <a:tc>
                  <a:txBody>
                    <a:bodyPr>
                      <a:noAutofit/>
                    </a:bodyPr>
                    <a:lstStyle/>
                    <a:p>
                      <a:pPr indent="0" lvl="0" marL="0" rtl="0" algn="l">
                        <a:spcBef>
                          <a:spcPts val="0"/>
                        </a:spcBef>
                        <a:spcAft>
                          <a:spcPts val="0"/>
                        </a:spcAft>
                        <a:buNone/>
                      </a:pPr>
                      <a:r>
                        <a:rPr lang="en" sz="1800">
                          <a:latin typeface="Playfair Display"/>
                          <a:ea typeface="Playfair Display"/>
                          <a:cs typeface="Playfair Display"/>
                          <a:sym typeface="Playfair Display"/>
                        </a:rPr>
                        <a:t>0.53</a:t>
                      </a:r>
                      <a:endParaRPr sz="1800">
                        <a:latin typeface="Playfair Display"/>
                        <a:ea typeface="Playfair Display"/>
                        <a:cs typeface="Playfair Display"/>
                        <a:sym typeface="Playfair Display"/>
                      </a:endParaRPr>
                    </a:p>
                  </a:txBody>
                  <a:tcPr marT="91425" marB="91425" marR="91425" marL="91425"/>
                </a:tc>
                <a:tc>
                  <a:txBody>
                    <a:bodyPr>
                      <a:noAutofit/>
                    </a:bodyPr>
                    <a:lstStyle/>
                    <a:p>
                      <a:pPr indent="0" lvl="0" marL="0" rtl="0" algn="l">
                        <a:spcBef>
                          <a:spcPts val="0"/>
                        </a:spcBef>
                        <a:spcAft>
                          <a:spcPts val="0"/>
                        </a:spcAft>
                        <a:buNone/>
                      </a:pPr>
                      <a:r>
                        <a:rPr lang="en" sz="1800">
                          <a:latin typeface="Playfair Display"/>
                          <a:ea typeface="Playfair Display"/>
                          <a:cs typeface="Playfair Display"/>
                          <a:sym typeface="Playfair Display"/>
                        </a:rPr>
                        <a:t>0.52</a:t>
                      </a:r>
                      <a:endParaRPr sz="1800">
                        <a:latin typeface="Playfair Display"/>
                        <a:ea typeface="Playfair Display"/>
                        <a:cs typeface="Playfair Display"/>
                        <a:sym typeface="Playfair Display"/>
                      </a:endParaRPr>
                    </a:p>
                  </a:txBody>
                  <a:tcPr marT="91425" marB="91425" marR="91425" marL="91425"/>
                </a:tc>
                <a:tc>
                  <a:txBody>
                    <a:bodyPr>
                      <a:noAutofit/>
                    </a:bodyPr>
                    <a:lstStyle/>
                    <a:p>
                      <a:pPr indent="0" lvl="0" marL="0" rtl="0" algn="l">
                        <a:spcBef>
                          <a:spcPts val="0"/>
                        </a:spcBef>
                        <a:spcAft>
                          <a:spcPts val="0"/>
                        </a:spcAft>
                        <a:buNone/>
                      </a:pPr>
                      <a:r>
                        <a:rPr lang="en" sz="1800">
                          <a:latin typeface="Playfair Display"/>
                          <a:ea typeface="Playfair Display"/>
                          <a:cs typeface="Playfair Display"/>
                          <a:sym typeface="Playfair Display"/>
                        </a:rPr>
                        <a:t>0.57</a:t>
                      </a:r>
                      <a:endParaRPr sz="1800">
                        <a:latin typeface="Playfair Display"/>
                        <a:ea typeface="Playfair Display"/>
                        <a:cs typeface="Playfair Display"/>
                        <a:sym typeface="Playfair Display"/>
                      </a:endParaRPr>
                    </a:p>
                  </a:txBody>
                  <a:tcPr marT="91425" marB="91425" marR="91425" marL="91425"/>
                </a:tc>
              </a:tr>
              <a:tr h="381000">
                <a:tc>
                  <a:txBody>
                    <a:bodyPr>
                      <a:noAutofit/>
                    </a:bodyPr>
                    <a:lstStyle/>
                    <a:p>
                      <a:pPr indent="0" lvl="0" marL="0" rtl="0" algn="l">
                        <a:spcBef>
                          <a:spcPts val="0"/>
                        </a:spcBef>
                        <a:spcAft>
                          <a:spcPts val="0"/>
                        </a:spcAft>
                        <a:buNone/>
                      </a:pPr>
                      <a:r>
                        <a:rPr lang="en" sz="1800">
                          <a:latin typeface="Playfair Display"/>
                          <a:ea typeface="Playfair Display"/>
                          <a:cs typeface="Playfair Display"/>
                          <a:sym typeface="Playfair Display"/>
                        </a:rPr>
                        <a:t>Mean</a:t>
                      </a:r>
                      <a:endParaRPr sz="1800">
                        <a:latin typeface="Playfair Display"/>
                        <a:ea typeface="Playfair Display"/>
                        <a:cs typeface="Playfair Display"/>
                        <a:sym typeface="Playfair Display"/>
                      </a:endParaRPr>
                    </a:p>
                  </a:txBody>
                  <a:tcPr marT="91425" marB="91425" marR="91425" marL="91425">
                    <a:solidFill>
                      <a:srgbClr val="CFE2F3"/>
                    </a:solidFill>
                  </a:tcPr>
                </a:tc>
                <a:tc>
                  <a:txBody>
                    <a:bodyPr>
                      <a:noAutofit/>
                    </a:bodyPr>
                    <a:lstStyle/>
                    <a:p>
                      <a:pPr indent="0" lvl="0" marL="0" rtl="0" algn="l">
                        <a:spcBef>
                          <a:spcPts val="0"/>
                        </a:spcBef>
                        <a:spcAft>
                          <a:spcPts val="0"/>
                        </a:spcAft>
                        <a:buNone/>
                      </a:pPr>
                      <a:r>
                        <a:rPr lang="en" sz="1800">
                          <a:latin typeface="Playfair Display"/>
                          <a:ea typeface="Playfair Display"/>
                          <a:cs typeface="Playfair Display"/>
                          <a:sym typeface="Playfair Display"/>
                        </a:rPr>
                        <a:t>0.82</a:t>
                      </a:r>
                      <a:endParaRPr sz="1800">
                        <a:latin typeface="Playfair Display"/>
                        <a:ea typeface="Playfair Display"/>
                        <a:cs typeface="Playfair Display"/>
                        <a:sym typeface="Playfair Display"/>
                      </a:endParaRPr>
                    </a:p>
                  </a:txBody>
                  <a:tcPr marT="91425" marB="91425" marR="91425" marL="91425"/>
                </a:tc>
                <a:tc>
                  <a:txBody>
                    <a:bodyPr>
                      <a:noAutofit/>
                    </a:bodyPr>
                    <a:lstStyle/>
                    <a:p>
                      <a:pPr indent="0" lvl="0" marL="0" rtl="0" algn="l">
                        <a:spcBef>
                          <a:spcPts val="0"/>
                        </a:spcBef>
                        <a:spcAft>
                          <a:spcPts val="0"/>
                        </a:spcAft>
                        <a:buNone/>
                      </a:pPr>
                      <a:r>
                        <a:rPr lang="en" sz="1800">
                          <a:latin typeface="Playfair Display"/>
                          <a:ea typeface="Playfair Display"/>
                          <a:cs typeface="Playfair Display"/>
                          <a:sym typeface="Playfair Display"/>
                        </a:rPr>
                        <a:t>0.76</a:t>
                      </a:r>
                      <a:endParaRPr sz="1800">
                        <a:latin typeface="Playfair Display"/>
                        <a:ea typeface="Playfair Display"/>
                        <a:cs typeface="Playfair Display"/>
                        <a:sym typeface="Playfair Display"/>
                      </a:endParaRPr>
                    </a:p>
                  </a:txBody>
                  <a:tcPr marT="91425" marB="91425" marR="91425" marL="91425"/>
                </a:tc>
                <a:tc>
                  <a:txBody>
                    <a:bodyPr>
                      <a:noAutofit/>
                    </a:bodyPr>
                    <a:lstStyle/>
                    <a:p>
                      <a:pPr indent="0" lvl="0" marL="0" rtl="0" algn="l">
                        <a:spcBef>
                          <a:spcPts val="0"/>
                        </a:spcBef>
                        <a:spcAft>
                          <a:spcPts val="0"/>
                        </a:spcAft>
                        <a:buNone/>
                      </a:pPr>
                      <a:r>
                        <a:rPr lang="en" sz="1800">
                          <a:latin typeface="Playfair Display"/>
                          <a:ea typeface="Playfair Display"/>
                          <a:cs typeface="Playfair Display"/>
                          <a:sym typeface="Playfair Display"/>
                        </a:rPr>
                        <a:t>0.67</a:t>
                      </a:r>
                      <a:endParaRPr sz="1800">
                        <a:latin typeface="Playfair Display"/>
                        <a:ea typeface="Playfair Display"/>
                        <a:cs typeface="Playfair Display"/>
                        <a:sym typeface="Playfair Display"/>
                      </a:endParaRPr>
                    </a:p>
                  </a:txBody>
                  <a:tcPr marT="91425" marB="91425" marR="91425" marL="91425"/>
                </a:tc>
                <a:tc>
                  <a:txBody>
                    <a:bodyPr>
                      <a:noAutofit/>
                    </a:bodyPr>
                    <a:lstStyle/>
                    <a:p>
                      <a:pPr indent="0" lvl="0" marL="0" rtl="0" algn="l">
                        <a:spcBef>
                          <a:spcPts val="0"/>
                        </a:spcBef>
                        <a:spcAft>
                          <a:spcPts val="0"/>
                        </a:spcAft>
                        <a:buNone/>
                      </a:pPr>
                      <a:r>
                        <a:rPr lang="en" sz="1800">
                          <a:latin typeface="Playfair Display"/>
                          <a:ea typeface="Playfair Display"/>
                          <a:cs typeface="Playfair Display"/>
                          <a:sym typeface="Playfair Display"/>
                        </a:rPr>
                        <a:t>0.62</a:t>
                      </a:r>
                      <a:endParaRPr sz="1800">
                        <a:latin typeface="Playfair Display"/>
                        <a:ea typeface="Playfair Display"/>
                        <a:cs typeface="Playfair Display"/>
                        <a:sym typeface="Playfair Display"/>
                      </a:endParaRPr>
                    </a:p>
                  </a:txBody>
                  <a:tcPr marT="91425" marB="91425" marR="91425" marL="91425"/>
                </a:tc>
              </a:tr>
            </a:tbl>
          </a:graphicData>
        </a:graphic>
      </p:graphicFrame>
      <p:sp>
        <p:nvSpPr>
          <p:cNvPr id="235" name="Google Shape;235;p33"/>
          <p:cNvSpPr txBox="1"/>
          <p:nvPr/>
        </p:nvSpPr>
        <p:spPr>
          <a:xfrm>
            <a:off x="318000" y="3014200"/>
            <a:ext cx="1963500" cy="24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Playfair Display"/>
              <a:ea typeface="Playfair Display"/>
              <a:cs typeface="Playfair Display"/>
              <a:sym typeface="Playfair Display"/>
            </a:endParaRPr>
          </a:p>
        </p:txBody>
      </p:sp>
      <p:sp>
        <p:nvSpPr>
          <p:cNvPr id="236" name="Google Shape;236;p33"/>
          <p:cNvSpPr txBox="1"/>
          <p:nvPr/>
        </p:nvSpPr>
        <p:spPr>
          <a:xfrm>
            <a:off x="262701" y="3187500"/>
            <a:ext cx="3373800" cy="38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Playfair Display"/>
                <a:ea typeface="Playfair Display"/>
                <a:cs typeface="Playfair Display"/>
                <a:sym typeface="Playfair Display"/>
              </a:rPr>
              <a:t>Validation Accuracy Score:</a:t>
            </a:r>
            <a:endParaRPr b="1" sz="1800">
              <a:latin typeface="Playfair Display"/>
              <a:ea typeface="Playfair Display"/>
              <a:cs typeface="Playfair Display"/>
              <a:sym typeface="Playfair Display"/>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0" name="Shape 240"/>
        <p:cNvGrpSpPr/>
        <p:nvPr/>
      </p:nvGrpSpPr>
      <p:grpSpPr>
        <a:xfrm>
          <a:off x="0" y="0"/>
          <a:ext cx="0" cy="0"/>
          <a:chOff x="0" y="0"/>
          <a:chExt cx="0" cy="0"/>
        </a:xfrm>
      </p:grpSpPr>
      <p:sp>
        <p:nvSpPr>
          <p:cNvPr id="241" name="Google Shape;241;p3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DenseNet 101</a:t>
            </a:r>
            <a:endParaRPr/>
          </a:p>
        </p:txBody>
      </p:sp>
      <p:sp>
        <p:nvSpPr>
          <p:cNvPr id="242" name="Google Shape;242;p34"/>
          <p:cNvSpPr txBox="1"/>
          <p:nvPr>
            <p:ph idx="1" type="body"/>
          </p:nvPr>
        </p:nvSpPr>
        <p:spPr>
          <a:xfrm>
            <a:off x="311700" y="1234050"/>
            <a:ext cx="3999900" cy="333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Pros: </a:t>
            </a:r>
            <a:endParaRPr b="1"/>
          </a:p>
          <a:p>
            <a:pPr indent="0" lvl="0" marL="0" rtl="0" algn="l">
              <a:spcBef>
                <a:spcPts val="1600"/>
              </a:spcBef>
              <a:spcAft>
                <a:spcPts val="0"/>
              </a:spcAft>
              <a:buNone/>
            </a:pPr>
            <a:r>
              <a:rPr lang="en"/>
              <a:t>1. by adding layers in deep neural network, the number of parameters to learn could be reduced. </a:t>
            </a:r>
            <a:endParaRPr/>
          </a:p>
          <a:p>
            <a:pPr indent="0" lvl="0" marL="0" rtl="0" algn="l">
              <a:spcBef>
                <a:spcPts val="1600"/>
              </a:spcBef>
              <a:spcAft>
                <a:spcPts val="0"/>
              </a:spcAft>
              <a:buNone/>
            </a:pPr>
            <a:r>
              <a:rPr lang="en"/>
              <a:t>2. CNN increases learning efficiency and separates information to pass on in different layers.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
        <p:nvSpPr>
          <p:cNvPr id="243" name="Google Shape;243;p34"/>
          <p:cNvSpPr txBox="1"/>
          <p:nvPr>
            <p:ph idx="2" type="body"/>
          </p:nvPr>
        </p:nvSpPr>
        <p:spPr>
          <a:xfrm>
            <a:off x="4832400" y="1234050"/>
            <a:ext cx="3999900" cy="333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Cons:</a:t>
            </a:r>
            <a:endParaRPr b="1"/>
          </a:p>
          <a:p>
            <a:pPr indent="0" lvl="0" marL="0" rtl="0" algn="l">
              <a:spcBef>
                <a:spcPts val="1600"/>
              </a:spcBef>
              <a:spcAft>
                <a:spcPts val="0"/>
              </a:spcAft>
              <a:buClr>
                <a:schemeClr val="dk2"/>
              </a:buClr>
              <a:buSzPts val="1100"/>
              <a:buFont typeface="Arial"/>
              <a:buNone/>
            </a:pPr>
            <a:r>
              <a:rPr lang="en"/>
              <a:t>1. needs computational power, Graphic Processing Unit.</a:t>
            </a:r>
            <a:endParaRPr/>
          </a:p>
          <a:p>
            <a:pPr indent="0" lvl="0" marL="0" rtl="0" algn="l">
              <a:spcBef>
                <a:spcPts val="1600"/>
              </a:spcBef>
              <a:spcAft>
                <a:spcPts val="0"/>
              </a:spcAft>
              <a:buClr>
                <a:schemeClr val="dk2"/>
              </a:buClr>
              <a:buSzPts val="1100"/>
              <a:buFont typeface="Arial"/>
              <a:buNone/>
            </a:pPr>
            <a:r>
              <a:rPr lang="en"/>
              <a:t>2. takes time to train, for example, in our work we need to run 100 pairs, even though each pair reduced to run only 3 epochs, it takes 10 hours in total on Colab. </a:t>
            </a:r>
            <a:endParaRPr/>
          </a:p>
          <a:p>
            <a:pPr indent="0" lvl="0" marL="0" rtl="0" algn="l">
              <a:spcBef>
                <a:spcPts val="1600"/>
              </a:spcBef>
              <a:spcAft>
                <a:spcPts val="1600"/>
              </a:spcAft>
              <a:buNone/>
            </a:pPr>
            <a:r>
              <a:rPr b="1" lang="en"/>
              <a:t> </a:t>
            </a:r>
            <a:endParaRPr b="1"/>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7" name="Shape 247"/>
        <p:cNvGrpSpPr/>
        <p:nvPr/>
      </p:nvGrpSpPr>
      <p:grpSpPr>
        <a:xfrm>
          <a:off x="0" y="0"/>
          <a:ext cx="0" cy="0"/>
          <a:chOff x="0" y="0"/>
          <a:chExt cx="0" cy="0"/>
        </a:xfrm>
      </p:grpSpPr>
      <p:pic>
        <p:nvPicPr>
          <p:cNvPr id="248" name="Google Shape;248;p35"/>
          <p:cNvPicPr preferRelativeResize="0"/>
          <p:nvPr/>
        </p:nvPicPr>
        <p:blipFill>
          <a:blip r:embed="rId3">
            <a:alphaModFix/>
          </a:blip>
          <a:stretch>
            <a:fillRect/>
          </a:stretch>
        </p:blipFill>
        <p:spPr>
          <a:xfrm>
            <a:off x="2156744" y="918146"/>
            <a:ext cx="4873200" cy="4178150"/>
          </a:xfrm>
          <a:prstGeom prst="rect">
            <a:avLst/>
          </a:prstGeom>
          <a:noFill/>
          <a:ln>
            <a:noFill/>
          </a:ln>
        </p:spPr>
      </p:pic>
      <p:sp>
        <p:nvSpPr>
          <p:cNvPr id="249" name="Google Shape;249;p35"/>
          <p:cNvSpPr txBox="1"/>
          <p:nvPr>
            <p:ph idx="4294967295"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DenseNet 101</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3" name="Shape 253"/>
        <p:cNvGrpSpPr/>
        <p:nvPr/>
      </p:nvGrpSpPr>
      <p:grpSpPr>
        <a:xfrm>
          <a:off x="0" y="0"/>
          <a:ext cx="0" cy="0"/>
          <a:chOff x="0" y="0"/>
          <a:chExt cx="0" cy="0"/>
        </a:xfrm>
      </p:grpSpPr>
      <p:pic>
        <p:nvPicPr>
          <p:cNvPr id="254" name="Google Shape;254;p36"/>
          <p:cNvPicPr preferRelativeResize="0"/>
          <p:nvPr/>
        </p:nvPicPr>
        <p:blipFill>
          <a:blip r:embed="rId3">
            <a:alphaModFix/>
          </a:blip>
          <a:stretch>
            <a:fillRect/>
          </a:stretch>
        </p:blipFill>
        <p:spPr>
          <a:xfrm>
            <a:off x="211450" y="1002450"/>
            <a:ext cx="8721101" cy="4003675"/>
          </a:xfrm>
          <a:prstGeom prst="rect">
            <a:avLst/>
          </a:prstGeom>
          <a:noFill/>
          <a:ln>
            <a:noFill/>
          </a:ln>
        </p:spPr>
      </p:pic>
      <p:sp>
        <p:nvSpPr>
          <p:cNvPr id="255" name="Google Shape;255;p36"/>
          <p:cNvSpPr txBox="1"/>
          <p:nvPr>
            <p:ph idx="4294967295"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DenseNet 101</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9" name="Shape 259"/>
        <p:cNvGrpSpPr/>
        <p:nvPr/>
      </p:nvGrpSpPr>
      <p:grpSpPr>
        <a:xfrm>
          <a:off x="0" y="0"/>
          <a:ext cx="0" cy="0"/>
          <a:chOff x="0" y="0"/>
          <a:chExt cx="0" cy="0"/>
        </a:xfrm>
      </p:grpSpPr>
      <p:sp>
        <p:nvSpPr>
          <p:cNvPr id="260" name="Google Shape;260;p37"/>
          <p:cNvSpPr txBox="1"/>
          <p:nvPr>
            <p:ph type="title"/>
          </p:nvPr>
        </p:nvSpPr>
        <p:spPr>
          <a:xfrm>
            <a:off x="344250" y="1403850"/>
            <a:ext cx="8455500" cy="2146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Model Summary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4" name="Shape 264"/>
        <p:cNvGrpSpPr/>
        <p:nvPr/>
      </p:nvGrpSpPr>
      <p:grpSpPr>
        <a:xfrm>
          <a:off x="0" y="0"/>
          <a:ext cx="0" cy="0"/>
          <a:chOff x="0" y="0"/>
          <a:chExt cx="0" cy="0"/>
        </a:xfrm>
      </p:grpSpPr>
      <p:sp>
        <p:nvSpPr>
          <p:cNvPr id="265" name="Google Shape;265;p38"/>
          <p:cNvSpPr txBox="1"/>
          <p:nvPr>
            <p:ph idx="4294967295" type="title"/>
          </p:nvPr>
        </p:nvSpPr>
        <p:spPr>
          <a:xfrm>
            <a:off x="159300" y="-121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Milestone 2 Model Summary (5x5)</a:t>
            </a:r>
            <a:endParaRPr/>
          </a:p>
        </p:txBody>
      </p:sp>
      <p:graphicFrame>
        <p:nvGraphicFramePr>
          <p:cNvPr id="266" name="Google Shape;266;p38"/>
          <p:cNvGraphicFramePr/>
          <p:nvPr/>
        </p:nvGraphicFramePr>
        <p:xfrm>
          <a:off x="432925" y="566947"/>
          <a:ext cx="3000000" cy="3000000"/>
        </p:xfrm>
        <a:graphic>
          <a:graphicData uri="http://schemas.openxmlformats.org/drawingml/2006/table">
            <a:tbl>
              <a:tblPr>
                <a:noFill/>
                <a:tableStyleId>{ADB3373E-63AD-4F13-A62A-E61212AD6916}</a:tableStyleId>
              </a:tblPr>
              <a:tblGrid>
                <a:gridCol w="1612525"/>
                <a:gridCol w="1655625"/>
                <a:gridCol w="1655625"/>
                <a:gridCol w="1606000"/>
                <a:gridCol w="1748375"/>
              </a:tblGrid>
              <a:tr h="656850">
                <a:tc>
                  <a:txBody>
                    <a:bodyPr>
                      <a:noAutofit/>
                    </a:bodyPr>
                    <a:lstStyle/>
                    <a:p>
                      <a:pPr indent="0" lvl="0" marL="0" rtl="0" algn="l">
                        <a:spcBef>
                          <a:spcPts val="0"/>
                        </a:spcBef>
                        <a:spcAft>
                          <a:spcPts val="0"/>
                        </a:spcAft>
                        <a:buNone/>
                      </a:pPr>
                      <a:r>
                        <a:rPr b="1" lang="en" sz="1700">
                          <a:latin typeface="Playfair Display"/>
                          <a:ea typeface="Playfair Display"/>
                          <a:cs typeface="Playfair Display"/>
                          <a:sym typeface="Playfair Display"/>
                        </a:rPr>
                        <a:t> </a:t>
                      </a:r>
                      <a:endParaRPr b="1" sz="1700">
                        <a:latin typeface="Playfair Display"/>
                        <a:ea typeface="Playfair Display"/>
                        <a:cs typeface="Playfair Display"/>
                        <a:sym typeface="Playfair Display"/>
                      </a:endParaRPr>
                    </a:p>
                  </a:txBody>
                  <a:tcPr marT="91425" marB="91425" marR="91425" marL="91425">
                    <a:lnB cap="flat" cmpd="sng" w="9525">
                      <a:solidFill>
                        <a:srgbClr val="000000"/>
                      </a:solidFill>
                      <a:prstDash val="solid"/>
                      <a:round/>
                      <a:headEnd len="sm" w="sm" type="none"/>
                      <a:tailEnd len="sm" w="sm" type="none"/>
                    </a:lnB>
                    <a:solidFill>
                      <a:srgbClr val="CFE2F3"/>
                    </a:solidFill>
                  </a:tcPr>
                </a:tc>
                <a:tc>
                  <a:txBody>
                    <a:bodyPr>
                      <a:noAutofit/>
                    </a:bodyPr>
                    <a:lstStyle/>
                    <a:p>
                      <a:pPr indent="0" lvl="0" marL="0" rtl="0" algn="l">
                        <a:spcBef>
                          <a:spcPts val="0"/>
                        </a:spcBef>
                        <a:spcAft>
                          <a:spcPts val="0"/>
                        </a:spcAft>
                        <a:buNone/>
                      </a:pPr>
                      <a:r>
                        <a:rPr b="1" lang="en" sz="1700">
                          <a:latin typeface="Playfair Display"/>
                          <a:ea typeface="Playfair Display"/>
                          <a:cs typeface="Playfair Display"/>
                          <a:sym typeface="Playfair Display"/>
                        </a:rPr>
                        <a:t>Logistic</a:t>
                      </a:r>
                      <a:endParaRPr b="1" sz="1700">
                        <a:latin typeface="Playfair Display"/>
                        <a:ea typeface="Playfair Display"/>
                        <a:cs typeface="Playfair Display"/>
                        <a:sym typeface="Playfair Display"/>
                      </a:endParaRPr>
                    </a:p>
                    <a:p>
                      <a:pPr indent="0" lvl="0" marL="0" rtl="0" algn="l">
                        <a:spcBef>
                          <a:spcPts val="0"/>
                        </a:spcBef>
                        <a:spcAft>
                          <a:spcPts val="0"/>
                        </a:spcAft>
                        <a:buNone/>
                      </a:pPr>
                      <a:r>
                        <a:rPr b="1" lang="en" sz="1700">
                          <a:latin typeface="Playfair Display"/>
                          <a:ea typeface="Playfair Display"/>
                          <a:cs typeface="Playfair Display"/>
                          <a:sym typeface="Playfair Display"/>
                        </a:rPr>
                        <a:t>Regression</a:t>
                      </a:r>
                      <a:endParaRPr b="1" sz="1700">
                        <a:latin typeface="Playfair Display"/>
                        <a:ea typeface="Playfair Display"/>
                        <a:cs typeface="Playfair Display"/>
                        <a:sym typeface="Playfair Display"/>
                      </a:endParaRPr>
                    </a:p>
                  </a:txBody>
                  <a:tcPr marT="91425" marB="91425" marR="91425" marL="91425">
                    <a:lnB cap="flat" cmpd="sng" w="9525">
                      <a:solidFill>
                        <a:srgbClr val="000000"/>
                      </a:solidFill>
                      <a:prstDash val="solid"/>
                      <a:round/>
                      <a:headEnd len="sm" w="sm" type="none"/>
                      <a:tailEnd len="sm" w="sm" type="none"/>
                    </a:lnB>
                    <a:solidFill>
                      <a:srgbClr val="CFE2F3"/>
                    </a:solidFill>
                  </a:tcPr>
                </a:tc>
                <a:tc>
                  <a:txBody>
                    <a:bodyPr>
                      <a:noAutofit/>
                    </a:bodyPr>
                    <a:lstStyle/>
                    <a:p>
                      <a:pPr indent="0" lvl="0" marL="0" rtl="0" algn="l">
                        <a:spcBef>
                          <a:spcPts val="0"/>
                        </a:spcBef>
                        <a:spcAft>
                          <a:spcPts val="0"/>
                        </a:spcAft>
                        <a:buNone/>
                      </a:pPr>
                      <a:r>
                        <a:rPr b="1" lang="en" sz="1700">
                          <a:latin typeface="Playfair Display"/>
                          <a:ea typeface="Playfair Display"/>
                          <a:cs typeface="Playfair Display"/>
                          <a:sym typeface="Playfair Display"/>
                        </a:rPr>
                        <a:t>Random Forest</a:t>
                      </a:r>
                      <a:endParaRPr b="1" sz="1700">
                        <a:latin typeface="Playfair Display"/>
                        <a:ea typeface="Playfair Display"/>
                        <a:cs typeface="Playfair Display"/>
                        <a:sym typeface="Playfair Display"/>
                      </a:endParaRPr>
                    </a:p>
                  </a:txBody>
                  <a:tcPr marT="91425" marB="91425" marR="91425" marL="91425">
                    <a:lnB cap="flat" cmpd="sng" w="9525">
                      <a:solidFill>
                        <a:srgbClr val="000000"/>
                      </a:solidFill>
                      <a:prstDash val="solid"/>
                      <a:round/>
                      <a:headEnd len="sm" w="sm" type="none"/>
                      <a:tailEnd len="sm" w="sm" type="none"/>
                    </a:lnB>
                    <a:solidFill>
                      <a:srgbClr val="CFE2F3"/>
                    </a:solidFill>
                  </a:tcPr>
                </a:tc>
                <a:tc>
                  <a:txBody>
                    <a:bodyPr>
                      <a:noAutofit/>
                    </a:bodyPr>
                    <a:lstStyle/>
                    <a:p>
                      <a:pPr indent="0" lvl="0" marL="0" rtl="0" algn="l">
                        <a:spcBef>
                          <a:spcPts val="0"/>
                        </a:spcBef>
                        <a:spcAft>
                          <a:spcPts val="0"/>
                        </a:spcAft>
                        <a:buNone/>
                      </a:pPr>
                      <a:r>
                        <a:rPr b="1" lang="en" sz="1700">
                          <a:latin typeface="Playfair Display"/>
                          <a:ea typeface="Playfair Display"/>
                          <a:cs typeface="Playfair Display"/>
                          <a:sym typeface="Playfair Display"/>
                        </a:rPr>
                        <a:t>Gradient Boosting</a:t>
                      </a:r>
                      <a:endParaRPr b="1" sz="1700">
                        <a:latin typeface="Playfair Display"/>
                        <a:ea typeface="Playfair Display"/>
                        <a:cs typeface="Playfair Display"/>
                        <a:sym typeface="Playfair Display"/>
                      </a:endParaRPr>
                    </a:p>
                  </a:txBody>
                  <a:tcPr marT="91425" marB="91425" marR="91425" marL="91425">
                    <a:lnB cap="flat" cmpd="sng" w="9525">
                      <a:solidFill>
                        <a:srgbClr val="000000"/>
                      </a:solidFill>
                      <a:prstDash val="solid"/>
                      <a:round/>
                      <a:headEnd len="sm" w="sm" type="none"/>
                      <a:tailEnd len="sm" w="sm" type="none"/>
                    </a:lnB>
                    <a:solidFill>
                      <a:srgbClr val="CFE2F3"/>
                    </a:solidFill>
                  </a:tcPr>
                </a:tc>
                <a:tc>
                  <a:txBody>
                    <a:bodyPr>
                      <a:noAutofit/>
                    </a:bodyPr>
                    <a:lstStyle/>
                    <a:p>
                      <a:pPr indent="0" lvl="0" marL="0" rtl="0" algn="l">
                        <a:spcBef>
                          <a:spcPts val="0"/>
                        </a:spcBef>
                        <a:spcAft>
                          <a:spcPts val="0"/>
                        </a:spcAft>
                        <a:buNone/>
                      </a:pPr>
                      <a:r>
                        <a:rPr b="1" lang="en" sz="1700">
                          <a:latin typeface="Playfair Display"/>
                          <a:ea typeface="Playfair Display"/>
                          <a:cs typeface="Playfair Display"/>
                          <a:sym typeface="Playfair Display"/>
                        </a:rPr>
                        <a:t>DenseNet</a:t>
                      </a:r>
                      <a:endParaRPr b="1" sz="1700">
                        <a:latin typeface="Playfair Display"/>
                        <a:ea typeface="Playfair Display"/>
                        <a:cs typeface="Playfair Display"/>
                        <a:sym typeface="Playfair Display"/>
                      </a:endParaRPr>
                    </a:p>
                  </a:txBody>
                  <a:tcPr marT="91425" marB="91425" marR="91425" marL="91425">
                    <a:lnB cap="flat" cmpd="sng" w="9525">
                      <a:solidFill>
                        <a:srgbClr val="000000"/>
                      </a:solidFill>
                      <a:prstDash val="solid"/>
                      <a:round/>
                      <a:headEnd len="sm" w="sm" type="none"/>
                      <a:tailEnd len="sm" w="sm" type="none"/>
                    </a:lnB>
                    <a:solidFill>
                      <a:srgbClr val="CFE2F3"/>
                    </a:solidFill>
                  </a:tcPr>
                </a:tc>
              </a:tr>
              <a:tr h="410100">
                <a:tc>
                  <a:txBody>
                    <a:bodyPr>
                      <a:noAutofit/>
                    </a:bodyPr>
                    <a:lstStyle/>
                    <a:p>
                      <a:pPr indent="0" lvl="0" marL="0" rtl="0" algn="l">
                        <a:spcBef>
                          <a:spcPts val="0"/>
                        </a:spcBef>
                        <a:spcAft>
                          <a:spcPts val="0"/>
                        </a:spcAft>
                        <a:buNone/>
                      </a:pPr>
                      <a:r>
                        <a:rPr b="1" lang="en" sz="1700">
                          <a:latin typeface="Playfair Display"/>
                          <a:ea typeface="Playfair Display"/>
                          <a:cs typeface="Playfair Display"/>
                          <a:sym typeface="Playfair Display"/>
                        </a:rPr>
                        <a:t>Average</a:t>
                      </a:r>
                      <a:endParaRPr b="1" sz="1700">
                        <a:latin typeface="Playfair Display"/>
                        <a:ea typeface="Playfair Display"/>
                        <a:cs typeface="Playfair Display"/>
                        <a:sym typeface="Playfair Display"/>
                      </a:endParaRPr>
                    </a:p>
                  </a:txBody>
                  <a:tcPr marT="91425" marB="91425" marR="91425" marL="91425">
                    <a:lnT cap="flat" cmpd="sng" w="9525">
                      <a:solidFill>
                        <a:srgbClr val="000000"/>
                      </a:solidFill>
                      <a:prstDash val="solid"/>
                      <a:round/>
                      <a:headEnd len="sm" w="sm" type="none"/>
                      <a:tailEnd len="sm" w="sm" type="none"/>
                    </a:lnT>
                    <a:solidFill>
                      <a:srgbClr val="CFE2F3"/>
                    </a:solidFill>
                  </a:tcPr>
                </a:tc>
                <a:tc>
                  <a:txBody>
                    <a:bodyPr>
                      <a:noAutofit/>
                    </a:bodyPr>
                    <a:lstStyle/>
                    <a:p>
                      <a:pPr indent="0" lvl="0" marL="0" rtl="0" algn="l">
                        <a:spcBef>
                          <a:spcPts val="0"/>
                        </a:spcBef>
                        <a:spcAft>
                          <a:spcPts val="0"/>
                        </a:spcAft>
                        <a:buNone/>
                      </a:pPr>
                      <a:r>
                        <a:rPr b="1" lang="en" sz="1700">
                          <a:latin typeface="Playfair Display"/>
                          <a:ea typeface="Playfair Display"/>
                          <a:cs typeface="Playfair Display"/>
                          <a:sym typeface="Playfair Display"/>
                        </a:rPr>
                        <a:t>0.55</a:t>
                      </a:r>
                      <a:endParaRPr b="1" sz="1700">
                        <a:latin typeface="Playfair Display"/>
                        <a:ea typeface="Playfair Display"/>
                        <a:cs typeface="Playfair Display"/>
                        <a:sym typeface="Playfair Display"/>
                      </a:endParaRPr>
                    </a:p>
                  </a:txBody>
                  <a:tcPr marT="91425" marB="91425" marR="91425" marL="91425">
                    <a:lnT cap="flat" cmpd="sng" w="9525">
                      <a:solidFill>
                        <a:srgbClr val="000000"/>
                      </a:solidFill>
                      <a:prstDash val="solid"/>
                      <a:round/>
                      <a:headEnd len="sm" w="sm" type="none"/>
                      <a:tailEnd len="sm" w="sm" type="none"/>
                    </a:lnT>
                    <a:solidFill>
                      <a:srgbClr val="D9D9D9"/>
                    </a:solidFill>
                  </a:tcPr>
                </a:tc>
                <a:tc>
                  <a:txBody>
                    <a:bodyPr>
                      <a:noAutofit/>
                    </a:bodyPr>
                    <a:lstStyle/>
                    <a:p>
                      <a:pPr indent="0" lvl="0" marL="0" rtl="0" algn="l">
                        <a:spcBef>
                          <a:spcPts val="0"/>
                        </a:spcBef>
                        <a:spcAft>
                          <a:spcPts val="0"/>
                        </a:spcAft>
                        <a:buNone/>
                      </a:pPr>
                      <a:r>
                        <a:rPr b="1" lang="en" sz="1700">
                          <a:latin typeface="Playfair Display"/>
                          <a:ea typeface="Playfair Display"/>
                          <a:cs typeface="Playfair Display"/>
                          <a:sym typeface="Playfair Display"/>
                        </a:rPr>
                        <a:t>0.5</a:t>
                      </a:r>
                      <a:endParaRPr b="1" sz="1700">
                        <a:latin typeface="Playfair Display"/>
                        <a:ea typeface="Playfair Display"/>
                        <a:cs typeface="Playfair Display"/>
                        <a:sym typeface="Playfair Display"/>
                      </a:endParaRPr>
                    </a:p>
                  </a:txBody>
                  <a:tcPr marT="91425" marB="91425" marR="91425" marL="91425">
                    <a:lnT cap="flat" cmpd="sng" w="9525">
                      <a:solidFill>
                        <a:srgbClr val="000000"/>
                      </a:solidFill>
                      <a:prstDash val="solid"/>
                      <a:round/>
                      <a:headEnd len="sm" w="sm" type="none"/>
                      <a:tailEnd len="sm" w="sm" type="none"/>
                    </a:lnT>
                    <a:solidFill>
                      <a:srgbClr val="D9D9D9"/>
                    </a:solidFill>
                  </a:tcPr>
                </a:tc>
                <a:tc>
                  <a:txBody>
                    <a:bodyPr>
                      <a:noAutofit/>
                    </a:bodyPr>
                    <a:lstStyle/>
                    <a:p>
                      <a:pPr indent="0" lvl="0" marL="0" rtl="0" algn="l">
                        <a:spcBef>
                          <a:spcPts val="0"/>
                        </a:spcBef>
                        <a:spcAft>
                          <a:spcPts val="0"/>
                        </a:spcAft>
                        <a:buNone/>
                      </a:pPr>
                      <a:r>
                        <a:rPr b="1" lang="en" sz="1700">
                          <a:latin typeface="Playfair Display"/>
                          <a:ea typeface="Playfair Display"/>
                          <a:cs typeface="Playfair Display"/>
                          <a:sym typeface="Playfair Display"/>
                        </a:rPr>
                        <a:t>0.67</a:t>
                      </a:r>
                      <a:endParaRPr b="1" sz="1700">
                        <a:latin typeface="Playfair Display"/>
                        <a:ea typeface="Playfair Display"/>
                        <a:cs typeface="Playfair Display"/>
                        <a:sym typeface="Playfair Display"/>
                      </a:endParaRPr>
                    </a:p>
                  </a:txBody>
                  <a:tcPr marT="91425" marB="91425" marR="91425" marL="91425">
                    <a:lnT cap="flat" cmpd="sng" w="9525">
                      <a:solidFill>
                        <a:srgbClr val="000000"/>
                      </a:solidFill>
                      <a:prstDash val="solid"/>
                      <a:round/>
                      <a:headEnd len="sm" w="sm" type="none"/>
                      <a:tailEnd len="sm" w="sm" type="none"/>
                    </a:lnT>
                    <a:solidFill>
                      <a:srgbClr val="D9D9D9"/>
                    </a:solidFill>
                  </a:tcPr>
                </a:tc>
                <a:tc>
                  <a:txBody>
                    <a:bodyPr>
                      <a:noAutofit/>
                    </a:bodyPr>
                    <a:lstStyle/>
                    <a:p>
                      <a:pPr indent="0" lvl="0" marL="0" rtl="0" algn="l">
                        <a:spcBef>
                          <a:spcPts val="0"/>
                        </a:spcBef>
                        <a:spcAft>
                          <a:spcPts val="0"/>
                        </a:spcAft>
                        <a:buNone/>
                      </a:pPr>
                      <a:r>
                        <a:rPr b="1" lang="en" sz="1700">
                          <a:latin typeface="Playfair Display"/>
                          <a:ea typeface="Playfair Display"/>
                          <a:cs typeface="Playfair Display"/>
                          <a:sym typeface="Playfair Display"/>
                        </a:rPr>
                        <a:t>0.76</a:t>
                      </a:r>
                      <a:endParaRPr b="1" sz="1700">
                        <a:latin typeface="Playfair Display"/>
                        <a:ea typeface="Playfair Display"/>
                        <a:cs typeface="Playfair Display"/>
                        <a:sym typeface="Playfair Display"/>
                      </a:endParaRPr>
                    </a:p>
                  </a:txBody>
                  <a:tcPr marT="91425" marB="91425" marR="91425" marL="91425">
                    <a:lnT cap="flat" cmpd="sng" w="9525">
                      <a:solidFill>
                        <a:srgbClr val="000000"/>
                      </a:solidFill>
                      <a:prstDash val="solid"/>
                      <a:round/>
                      <a:headEnd len="sm" w="sm" type="none"/>
                      <a:tailEnd len="sm" w="sm" type="none"/>
                    </a:lnT>
                    <a:solidFill>
                      <a:srgbClr val="D9D9D9"/>
                    </a:solidFill>
                  </a:tcPr>
                </a:tc>
              </a:tr>
              <a:tr h="410100">
                <a:tc>
                  <a:txBody>
                    <a:bodyPr>
                      <a:noAutofit/>
                    </a:bodyPr>
                    <a:lstStyle/>
                    <a:p>
                      <a:pPr indent="0" lvl="0" marL="0" rtl="0" algn="l">
                        <a:spcBef>
                          <a:spcPts val="0"/>
                        </a:spcBef>
                        <a:spcAft>
                          <a:spcPts val="0"/>
                        </a:spcAft>
                        <a:buNone/>
                      </a:pPr>
                      <a:r>
                        <a:rPr b="1" lang="en" sz="1700">
                          <a:latin typeface="Playfair Display"/>
                          <a:ea typeface="Playfair Display"/>
                          <a:cs typeface="Playfair Display"/>
                          <a:sym typeface="Playfair Display"/>
                        </a:rPr>
                        <a:t>Std </a:t>
                      </a:r>
                      <a:endParaRPr b="1" sz="1700">
                        <a:latin typeface="Playfair Display"/>
                        <a:ea typeface="Playfair Display"/>
                        <a:cs typeface="Playfair Display"/>
                        <a:sym typeface="Playfair Display"/>
                      </a:endParaRPr>
                    </a:p>
                  </a:txBody>
                  <a:tcPr marT="91425" marB="91425" marR="91425" marL="91425">
                    <a:solidFill>
                      <a:srgbClr val="CFE2F3"/>
                    </a:solidFill>
                  </a:tcPr>
                </a:tc>
                <a:tc>
                  <a:txBody>
                    <a:bodyPr>
                      <a:noAutofit/>
                    </a:bodyPr>
                    <a:lstStyle/>
                    <a:p>
                      <a:pPr indent="0" lvl="0" marL="0" rtl="0" algn="l">
                        <a:spcBef>
                          <a:spcPts val="0"/>
                        </a:spcBef>
                        <a:spcAft>
                          <a:spcPts val="0"/>
                        </a:spcAft>
                        <a:buNone/>
                      </a:pPr>
                      <a:r>
                        <a:rPr b="1" lang="en" sz="1700">
                          <a:latin typeface="Playfair Display"/>
                          <a:ea typeface="Playfair Display"/>
                          <a:cs typeface="Playfair Display"/>
                          <a:sym typeface="Playfair Display"/>
                        </a:rPr>
                        <a:t>0.116</a:t>
                      </a:r>
                      <a:endParaRPr b="1" sz="1700">
                        <a:latin typeface="Playfair Display"/>
                        <a:ea typeface="Playfair Display"/>
                        <a:cs typeface="Playfair Display"/>
                        <a:sym typeface="Playfair Display"/>
                      </a:endParaRPr>
                    </a:p>
                  </a:txBody>
                  <a:tcPr marT="91425" marB="91425" marR="91425" marL="91425"/>
                </a:tc>
                <a:tc>
                  <a:txBody>
                    <a:bodyPr>
                      <a:noAutofit/>
                    </a:bodyPr>
                    <a:lstStyle/>
                    <a:p>
                      <a:pPr indent="0" lvl="0" marL="0" rtl="0" algn="l">
                        <a:spcBef>
                          <a:spcPts val="0"/>
                        </a:spcBef>
                        <a:spcAft>
                          <a:spcPts val="0"/>
                        </a:spcAft>
                        <a:buNone/>
                      </a:pPr>
                      <a:r>
                        <a:rPr b="1" lang="en" sz="1700">
                          <a:latin typeface="Playfair Display"/>
                          <a:ea typeface="Playfair Display"/>
                          <a:cs typeface="Playfair Display"/>
                          <a:sym typeface="Playfair Display"/>
                        </a:rPr>
                        <a:t>0.086</a:t>
                      </a:r>
                      <a:endParaRPr b="1" sz="1700">
                        <a:latin typeface="Playfair Display"/>
                        <a:ea typeface="Playfair Display"/>
                        <a:cs typeface="Playfair Display"/>
                        <a:sym typeface="Playfair Display"/>
                      </a:endParaRPr>
                    </a:p>
                  </a:txBody>
                  <a:tcPr marT="91425" marB="91425" marR="91425" marL="91425"/>
                </a:tc>
                <a:tc>
                  <a:txBody>
                    <a:bodyPr>
                      <a:noAutofit/>
                    </a:bodyPr>
                    <a:lstStyle/>
                    <a:p>
                      <a:pPr indent="0" lvl="0" marL="0" rtl="0" algn="l">
                        <a:spcBef>
                          <a:spcPts val="0"/>
                        </a:spcBef>
                        <a:spcAft>
                          <a:spcPts val="0"/>
                        </a:spcAft>
                        <a:buNone/>
                      </a:pPr>
                      <a:r>
                        <a:rPr b="1" lang="en" sz="1700">
                          <a:latin typeface="Playfair Display"/>
                          <a:ea typeface="Playfair Display"/>
                          <a:cs typeface="Playfair Display"/>
                          <a:sym typeface="Playfair Display"/>
                        </a:rPr>
                        <a:t>0.118</a:t>
                      </a:r>
                      <a:endParaRPr b="1" sz="1700">
                        <a:latin typeface="Playfair Display"/>
                        <a:ea typeface="Playfair Display"/>
                        <a:cs typeface="Playfair Display"/>
                        <a:sym typeface="Playfair Display"/>
                      </a:endParaRPr>
                    </a:p>
                  </a:txBody>
                  <a:tcPr marT="91425" marB="91425" marR="91425" marL="91425"/>
                </a:tc>
                <a:tc>
                  <a:txBody>
                    <a:bodyPr>
                      <a:noAutofit/>
                    </a:bodyPr>
                    <a:lstStyle/>
                    <a:p>
                      <a:pPr indent="0" lvl="0" marL="0" rtl="0" algn="l">
                        <a:spcBef>
                          <a:spcPts val="0"/>
                        </a:spcBef>
                        <a:spcAft>
                          <a:spcPts val="0"/>
                        </a:spcAft>
                        <a:buNone/>
                      </a:pPr>
                      <a:r>
                        <a:rPr b="1" lang="en" sz="1700">
                          <a:latin typeface="Playfair Display"/>
                          <a:ea typeface="Playfair Display"/>
                          <a:cs typeface="Playfair Display"/>
                          <a:sym typeface="Playfair Display"/>
                        </a:rPr>
                        <a:t>0.1</a:t>
                      </a:r>
                      <a:endParaRPr b="1" sz="1700">
                        <a:latin typeface="Playfair Display"/>
                        <a:ea typeface="Playfair Display"/>
                        <a:cs typeface="Playfair Display"/>
                        <a:sym typeface="Playfair Display"/>
                      </a:endParaRPr>
                    </a:p>
                  </a:txBody>
                  <a:tcPr marT="91425" marB="91425" marR="91425" marL="91425"/>
                </a:tc>
              </a:tr>
              <a:tr h="410100">
                <a:tc>
                  <a:txBody>
                    <a:bodyPr>
                      <a:noAutofit/>
                    </a:bodyPr>
                    <a:lstStyle/>
                    <a:p>
                      <a:pPr indent="0" lvl="0" marL="0" rtl="0" algn="l">
                        <a:spcBef>
                          <a:spcPts val="0"/>
                        </a:spcBef>
                        <a:spcAft>
                          <a:spcPts val="0"/>
                        </a:spcAft>
                        <a:buNone/>
                      </a:pPr>
                      <a:r>
                        <a:rPr b="1" lang="en" sz="1700">
                          <a:latin typeface="Playfair Display"/>
                          <a:ea typeface="Playfair Display"/>
                          <a:cs typeface="Playfair Display"/>
                          <a:sym typeface="Playfair Display"/>
                        </a:rPr>
                        <a:t>25%</a:t>
                      </a:r>
                      <a:endParaRPr b="1" sz="1700">
                        <a:latin typeface="Playfair Display"/>
                        <a:ea typeface="Playfair Display"/>
                        <a:cs typeface="Playfair Display"/>
                        <a:sym typeface="Playfair Display"/>
                      </a:endParaRPr>
                    </a:p>
                  </a:txBody>
                  <a:tcPr marT="91425" marB="91425" marR="91425" marL="91425">
                    <a:solidFill>
                      <a:srgbClr val="CFE2F3"/>
                    </a:solidFill>
                  </a:tcPr>
                </a:tc>
                <a:tc>
                  <a:txBody>
                    <a:bodyPr>
                      <a:noAutofit/>
                    </a:bodyPr>
                    <a:lstStyle/>
                    <a:p>
                      <a:pPr indent="0" lvl="0" marL="0" rtl="0" algn="l">
                        <a:spcBef>
                          <a:spcPts val="0"/>
                        </a:spcBef>
                        <a:spcAft>
                          <a:spcPts val="0"/>
                        </a:spcAft>
                        <a:buNone/>
                      </a:pPr>
                      <a:r>
                        <a:rPr b="1" lang="en" sz="1700">
                          <a:latin typeface="Playfair Display"/>
                          <a:ea typeface="Playfair Display"/>
                          <a:cs typeface="Playfair Display"/>
                          <a:sym typeface="Playfair Display"/>
                        </a:rPr>
                        <a:t>0.465</a:t>
                      </a:r>
                      <a:endParaRPr b="1" sz="1700">
                        <a:latin typeface="Playfair Display"/>
                        <a:ea typeface="Playfair Display"/>
                        <a:cs typeface="Playfair Display"/>
                        <a:sym typeface="Playfair Display"/>
                      </a:endParaRPr>
                    </a:p>
                  </a:txBody>
                  <a:tcPr marT="91425" marB="91425" marR="91425" marL="91425">
                    <a:solidFill>
                      <a:srgbClr val="D9D9D9"/>
                    </a:solidFill>
                  </a:tcPr>
                </a:tc>
                <a:tc>
                  <a:txBody>
                    <a:bodyPr>
                      <a:noAutofit/>
                    </a:bodyPr>
                    <a:lstStyle/>
                    <a:p>
                      <a:pPr indent="0" lvl="0" marL="0" rtl="0" algn="l">
                        <a:spcBef>
                          <a:spcPts val="0"/>
                        </a:spcBef>
                        <a:spcAft>
                          <a:spcPts val="0"/>
                        </a:spcAft>
                        <a:buNone/>
                      </a:pPr>
                      <a:r>
                        <a:rPr b="1" lang="en" sz="1700">
                          <a:latin typeface="Playfair Display"/>
                          <a:ea typeface="Playfair Display"/>
                          <a:cs typeface="Playfair Display"/>
                          <a:sym typeface="Playfair Display"/>
                        </a:rPr>
                        <a:t>0.51</a:t>
                      </a:r>
                      <a:endParaRPr b="1" sz="1700">
                        <a:latin typeface="Playfair Display"/>
                        <a:ea typeface="Playfair Display"/>
                        <a:cs typeface="Playfair Display"/>
                        <a:sym typeface="Playfair Display"/>
                      </a:endParaRPr>
                    </a:p>
                  </a:txBody>
                  <a:tcPr marT="91425" marB="91425" marR="91425" marL="91425">
                    <a:solidFill>
                      <a:srgbClr val="D9D9D9"/>
                    </a:solidFill>
                  </a:tcPr>
                </a:tc>
                <a:tc>
                  <a:txBody>
                    <a:bodyPr>
                      <a:noAutofit/>
                    </a:bodyPr>
                    <a:lstStyle/>
                    <a:p>
                      <a:pPr indent="0" lvl="0" marL="0" rtl="0" algn="l">
                        <a:spcBef>
                          <a:spcPts val="0"/>
                        </a:spcBef>
                        <a:spcAft>
                          <a:spcPts val="0"/>
                        </a:spcAft>
                        <a:buNone/>
                      </a:pPr>
                      <a:r>
                        <a:rPr b="1" lang="en" sz="1700">
                          <a:latin typeface="Playfair Display"/>
                          <a:ea typeface="Playfair Display"/>
                          <a:cs typeface="Playfair Display"/>
                          <a:sym typeface="Playfair Display"/>
                        </a:rPr>
                        <a:t>0.59</a:t>
                      </a:r>
                      <a:endParaRPr b="1" sz="1700">
                        <a:latin typeface="Playfair Display"/>
                        <a:ea typeface="Playfair Display"/>
                        <a:cs typeface="Playfair Display"/>
                        <a:sym typeface="Playfair Display"/>
                      </a:endParaRPr>
                    </a:p>
                  </a:txBody>
                  <a:tcPr marT="91425" marB="91425" marR="91425" marL="91425">
                    <a:solidFill>
                      <a:srgbClr val="D9D9D9"/>
                    </a:solidFill>
                  </a:tcPr>
                </a:tc>
                <a:tc>
                  <a:txBody>
                    <a:bodyPr>
                      <a:noAutofit/>
                    </a:bodyPr>
                    <a:lstStyle/>
                    <a:p>
                      <a:pPr indent="0" lvl="0" marL="0" rtl="0" algn="l">
                        <a:spcBef>
                          <a:spcPts val="0"/>
                        </a:spcBef>
                        <a:spcAft>
                          <a:spcPts val="0"/>
                        </a:spcAft>
                        <a:buNone/>
                      </a:pPr>
                      <a:r>
                        <a:rPr b="1" lang="en" sz="1700">
                          <a:latin typeface="Playfair Display"/>
                          <a:ea typeface="Playfair Display"/>
                          <a:cs typeface="Playfair Display"/>
                          <a:sym typeface="Playfair Display"/>
                        </a:rPr>
                        <a:t>0.66</a:t>
                      </a:r>
                      <a:endParaRPr b="1" sz="1700">
                        <a:latin typeface="Playfair Display"/>
                        <a:ea typeface="Playfair Display"/>
                        <a:cs typeface="Playfair Display"/>
                        <a:sym typeface="Playfair Display"/>
                      </a:endParaRPr>
                    </a:p>
                  </a:txBody>
                  <a:tcPr marT="91425" marB="91425" marR="91425" marL="91425">
                    <a:solidFill>
                      <a:srgbClr val="D9D9D9"/>
                    </a:solidFill>
                  </a:tcPr>
                </a:tc>
              </a:tr>
              <a:tr h="410100">
                <a:tc>
                  <a:txBody>
                    <a:bodyPr>
                      <a:noAutofit/>
                    </a:bodyPr>
                    <a:lstStyle/>
                    <a:p>
                      <a:pPr indent="0" lvl="0" marL="0" rtl="0" algn="l">
                        <a:spcBef>
                          <a:spcPts val="0"/>
                        </a:spcBef>
                        <a:spcAft>
                          <a:spcPts val="0"/>
                        </a:spcAft>
                        <a:buNone/>
                      </a:pPr>
                      <a:r>
                        <a:rPr b="1" lang="en" sz="1700">
                          <a:latin typeface="Playfair Display"/>
                          <a:ea typeface="Playfair Display"/>
                          <a:cs typeface="Playfair Display"/>
                          <a:sym typeface="Playfair Display"/>
                        </a:rPr>
                        <a:t>50%</a:t>
                      </a:r>
                      <a:endParaRPr b="1" sz="1700">
                        <a:latin typeface="Playfair Display"/>
                        <a:ea typeface="Playfair Display"/>
                        <a:cs typeface="Playfair Display"/>
                        <a:sym typeface="Playfair Display"/>
                      </a:endParaRPr>
                    </a:p>
                  </a:txBody>
                  <a:tcPr marT="91425" marB="91425" marR="91425" marL="91425">
                    <a:solidFill>
                      <a:srgbClr val="CFE2F3"/>
                    </a:solidFill>
                  </a:tcPr>
                </a:tc>
                <a:tc>
                  <a:txBody>
                    <a:bodyPr>
                      <a:noAutofit/>
                    </a:bodyPr>
                    <a:lstStyle/>
                    <a:p>
                      <a:pPr indent="0" lvl="0" marL="0" rtl="0" algn="l">
                        <a:spcBef>
                          <a:spcPts val="0"/>
                        </a:spcBef>
                        <a:spcAft>
                          <a:spcPts val="0"/>
                        </a:spcAft>
                        <a:buNone/>
                      </a:pPr>
                      <a:r>
                        <a:rPr b="1" lang="en" sz="1700">
                          <a:latin typeface="Playfair Display"/>
                          <a:ea typeface="Playfair Display"/>
                          <a:cs typeface="Playfair Display"/>
                          <a:sym typeface="Playfair Display"/>
                        </a:rPr>
                        <a:t>0.55</a:t>
                      </a:r>
                      <a:endParaRPr b="1" sz="1700">
                        <a:latin typeface="Playfair Display"/>
                        <a:ea typeface="Playfair Display"/>
                        <a:cs typeface="Playfair Display"/>
                        <a:sym typeface="Playfair Display"/>
                      </a:endParaRPr>
                    </a:p>
                  </a:txBody>
                  <a:tcPr marT="91425" marB="91425" marR="91425" marL="91425"/>
                </a:tc>
                <a:tc>
                  <a:txBody>
                    <a:bodyPr>
                      <a:noAutofit/>
                    </a:bodyPr>
                    <a:lstStyle/>
                    <a:p>
                      <a:pPr indent="0" lvl="0" marL="0" rtl="0" algn="l">
                        <a:spcBef>
                          <a:spcPts val="0"/>
                        </a:spcBef>
                        <a:spcAft>
                          <a:spcPts val="0"/>
                        </a:spcAft>
                        <a:buNone/>
                      </a:pPr>
                      <a:r>
                        <a:rPr b="1" lang="en" sz="1700">
                          <a:latin typeface="Playfair Display"/>
                          <a:ea typeface="Playfair Display"/>
                          <a:cs typeface="Playfair Display"/>
                          <a:sym typeface="Playfair Display"/>
                        </a:rPr>
                        <a:t>0.59</a:t>
                      </a:r>
                      <a:endParaRPr b="1" sz="1700">
                        <a:latin typeface="Playfair Display"/>
                        <a:ea typeface="Playfair Display"/>
                        <a:cs typeface="Playfair Display"/>
                        <a:sym typeface="Playfair Display"/>
                      </a:endParaRPr>
                    </a:p>
                  </a:txBody>
                  <a:tcPr marT="91425" marB="91425" marR="91425" marL="91425"/>
                </a:tc>
                <a:tc>
                  <a:txBody>
                    <a:bodyPr>
                      <a:noAutofit/>
                    </a:bodyPr>
                    <a:lstStyle/>
                    <a:p>
                      <a:pPr indent="0" lvl="0" marL="0" rtl="0" algn="l">
                        <a:spcBef>
                          <a:spcPts val="0"/>
                        </a:spcBef>
                        <a:spcAft>
                          <a:spcPts val="0"/>
                        </a:spcAft>
                        <a:buNone/>
                      </a:pPr>
                      <a:r>
                        <a:rPr b="1" lang="en" sz="1700">
                          <a:latin typeface="Playfair Display"/>
                          <a:ea typeface="Playfair Display"/>
                          <a:cs typeface="Playfair Display"/>
                          <a:sym typeface="Playfair Display"/>
                        </a:rPr>
                        <a:t>0.67</a:t>
                      </a:r>
                      <a:endParaRPr b="1" sz="1700">
                        <a:latin typeface="Playfair Display"/>
                        <a:ea typeface="Playfair Display"/>
                        <a:cs typeface="Playfair Display"/>
                        <a:sym typeface="Playfair Display"/>
                      </a:endParaRPr>
                    </a:p>
                  </a:txBody>
                  <a:tcPr marT="91425" marB="91425" marR="91425" marL="91425"/>
                </a:tc>
                <a:tc>
                  <a:txBody>
                    <a:bodyPr>
                      <a:noAutofit/>
                    </a:bodyPr>
                    <a:lstStyle/>
                    <a:p>
                      <a:pPr indent="0" lvl="0" marL="0" rtl="0" algn="l">
                        <a:spcBef>
                          <a:spcPts val="0"/>
                        </a:spcBef>
                        <a:spcAft>
                          <a:spcPts val="0"/>
                        </a:spcAft>
                        <a:buNone/>
                      </a:pPr>
                      <a:r>
                        <a:rPr b="1" lang="en" sz="1700">
                          <a:latin typeface="Playfair Display"/>
                          <a:ea typeface="Playfair Display"/>
                          <a:cs typeface="Playfair Display"/>
                          <a:sym typeface="Playfair Display"/>
                        </a:rPr>
                        <a:t>0.73</a:t>
                      </a:r>
                      <a:endParaRPr b="1" sz="1700">
                        <a:latin typeface="Playfair Display"/>
                        <a:ea typeface="Playfair Display"/>
                        <a:cs typeface="Playfair Display"/>
                        <a:sym typeface="Playfair Display"/>
                      </a:endParaRPr>
                    </a:p>
                  </a:txBody>
                  <a:tcPr marT="91425" marB="91425" marR="91425" marL="91425"/>
                </a:tc>
              </a:tr>
              <a:tr h="410100">
                <a:tc>
                  <a:txBody>
                    <a:bodyPr>
                      <a:noAutofit/>
                    </a:bodyPr>
                    <a:lstStyle/>
                    <a:p>
                      <a:pPr indent="0" lvl="0" marL="0" rtl="0" algn="l">
                        <a:spcBef>
                          <a:spcPts val="0"/>
                        </a:spcBef>
                        <a:spcAft>
                          <a:spcPts val="0"/>
                        </a:spcAft>
                        <a:buNone/>
                      </a:pPr>
                      <a:r>
                        <a:rPr b="1" lang="en" sz="1700">
                          <a:latin typeface="Playfair Display"/>
                          <a:ea typeface="Playfair Display"/>
                          <a:cs typeface="Playfair Display"/>
                          <a:sym typeface="Playfair Display"/>
                        </a:rPr>
                        <a:t>75%</a:t>
                      </a:r>
                      <a:endParaRPr b="1" sz="1700">
                        <a:latin typeface="Playfair Display"/>
                        <a:ea typeface="Playfair Display"/>
                        <a:cs typeface="Playfair Display"/>
                        <a:sym typeface="Playfair Display"/>
                      </a:endParaRPr>
                    </a:p>
                  </a:txBody>
                  <a:tcPr marT="91425" marB="91425" marR="91425" marL="91425">
                    <a:solidFill>
                      <a:srgbClr val="CFE2F3"/>
                    </a:solidFill>
                  </a:tcPr>
                </a:tc>
                <a:tc>
                  <a:txBody>
                    <a:bodyPr>
                      <a:noAutofit/>
                    </a:bodyPr>
                    <a:lstStyle/>
                    <a:p>
                      <a:pPr indent="0" lvl="0" marL="0" rtl="0" algn="l">
                        <a:spcBef>
                          <a:spcPts val="0"/>
                        </a:spcBef>
                        <a:spcAft>
                          <a:spcPts val="0"/>
                        </a:spcAft>
                        <a:buNone/>
                      </a:pPr>
                      <a:r>
                        <a:rPr b="1" lang="en" sz="1700">
                          <a:latin typeface="Playfair Display"/>
                          <a:ea typeface="Playfair Display"/>
                          <a:cs typeface="Playfair Display"/>
                          <a:sym typeface="Playfair Display"/>
                        </a:rPr>
                        <a:t>0.6225</a:t>
                      </a:r>
                      <a:endParaRPr b="1" sz="1700">
                        <a:latin typeface="Playfair Display"/>
                        <a:ea typeface="Playfair Display"/>
                        <a:cs typeface="Playfair Display"/>
                        <a:sym typeface="Playfair Display"/>
                      </a:endParaRPr>
                    </a:p>
                  </a:txBody>
                  <a:tcPr marT="91425" marB="91425" marR="91425" marL="91425">
                    <a:solidFill>
                      <a:srgbClr val="D9D9D9"/>
                    </a:solidFill>
                  </a:tcPr>
                </a:tc>
                <a:tc>
                  <a:txBody>
                    <a:bodyPr>
                      <a:noAutofit/>
                    </a:bodyPr>
                    <a:lstStyle/>
                    <a:p>
                      <a:pPr indent="0" lvl="0" marL="0" rtl="0" algn="l">
                        <a:spcBef>
                          <a:spcPts val="0"/>
                        </a:spcBef>
                        <a:spcAft>
                          <a:spcPts val="0"/>
                        </a:spcAft>
                        <a:buNone/>
                      </a:pPr>
                      <a:r>
                        <a:rPr b="1" lang="en" sz="1700">
                          <a:latin typeface="Playfair Display"/>
                          <a:ea typeface="Playfair Display"/>
                          <a:cs typeface="Playfair Display"/>
                          <a:sym typeface="Playfair Display"/>
                        </a:rPr>
                        <a:t>0.65</a:t>
                      </a:r>
                      <a:endParaRPr b="1" sz="1700">
                        <a:latin typeface="Playfair Display"/>
                        <a:ea typeface="Playfair Display"/>
                        <a:cs typeface="Playfair Display"/>
                        <a:sym typeface="Playfair Display"/>
                      </a:endParaRPr>
                    </a:p>
                  </a:txBody>
                  <a:tcPr marT="91425" marB="91425" marR="91425" marL="91425">
                    <a:solidFill>
                      <a:srgbClr val="D9D9D9"/>
                    </a:solidFill>
                  </a:tcPr>
                </a:tc>
                <a:tc>
                  <a:txBody>
                    <a:bodyPr>
                      <a:noAutofit/>
                    </a:bodyPr>
                    <a:lstStyle/>
                    <a:p>
                      <a:pPr indent="0" lvl="0" marL="0" rtl="0" algn="l">
                        <a:spcBef>
                          <a:spcPts val="0"/>
                        </a:spcBef>
                        <a:spcAft>
                          <a:spcPts val="0"/>
                        </a:spcAft>
                        <a:buNone/>
                      </a:pPr>
                      <a:r>
                        <a:rPr b="1" lang="en" sz="1700">
                          <a:latin typeface="Playfair Display"/>
                          <a:ea typeface="Playfair Display"/>
                          <a:cs typeface="Playfair Display"/>
                          <a:sym typeface="Playfair Display"/>
                        </a:rPr>
                        <a:t>0.77</a:t>
                      </a:r>
                      <a:endParaRPr b="1" sz="1700">
                        <a:latin typeface="Playfair Display"/>
                        <a:ea typeface="Playfair Display"/>
                        <a:cs typeface="Playfair Display"/>
                        <a:sym typeface="Playfair Display"/>
                      </a:endParaRPr>
                    </a:p>
                  </a:txBody>
                  <a:tcPr marT="91425" marB="91425" marR="91425" marL="91425">
                    <a:solidFill>
                      <a:srgbClr val="D9D9D9"/>
                    </a:solidFill>
                  </a:tcPr>
                </a:tc>
                <a:tc>
                  <a:txBody>
                    <a:bodyPr>
                      <a:noAutofit/>
                    </a:bodyPr>
                    <a:lstStyle/>
                    <a:p>
                      <a:pPr indent="0" lvl="0" marL="0" rtl="0" algn="l">
                        <a:spcBef>
                          <a:spcPts val="0"/>
                        </a:spcBef>
                        <a:spcAft>
                          <a:spcPts val="0"/>
                        </a:spcAft>
                        <a:buNone/>
                      </a:pPr>
                      <a:r>
                        <a:rPr b="1" lang="en" sz="1700">
                          <a:latin typeface="Playfair Display"/>
                          <a:ea typeface="Playfair Display"/>
                          <a:cs typeface="Playfair Display"/>
                          <a:sym typeface="Playfair Display"/>
                        </a:rPr>
                        <a:t>0.81</a:t>
                      </a:r>
                      <a:endParaRPr b="1" sz="1700">
                        <a:latin typeface="Playfair Display"/>
                        <a:ea typeface="Playfair Display"/>
                        <a:cs typeface="Playfair Display"/>
                        <a:sym typeface="Playfair Display"/>
                      </a:endParaRPr>
                    </a:p>
                  </a:txBody>
                  <a:tcPr marT="91425" marB="91425" marR="91425" marL="91425">
                    <a:solidFill>
                      <a:srgbClr val="D9D9D9"/>
                    </a:solidFill>
                  </a:tcPr>
                </a:tc>
              </a:tr>
              <a:tr h="656850">
                <a:tc>
                  <a:txBody>
                    <a:bodyPr>
                      <a:noAutofit/>
                    </a:bodyPr>
                    <a:lstStyle/>
                    <a:p>
                      <a:pPr indent="0" lvl="0" marL="0" rtl="0" algn="l">
                        <a:spcBef>
                          <a:spcPts val="0"/>
                        </a:spcBef>
                        <a:spcAft>
                          <a:spcPts val="0"/>
                        </a:spcAft>
                        <a:buNone/>
                      </a:pPr>
                      <a:r>
                        <a:rPr b="1" lang="en" sz="1700">
                          <a:latin typeface="Playfair Display"/>
                          <a:ea typeface="Playfair Display"/>
                          <a:cs typeface="Playfair Display"/>
                          <a:sym typeface="Playfair Display"/>
                        </a:rPr>
                        <a:t>Best Result</a:t>
                      </a:r>
                      <a:endParaRPr b="1" sz="1700">
                        <a:latin typeface="Playfair Display"/>
                        <a:ea typeface="Playfair Display"/>
                        <a:cs typeface="Playfair Display"/>
                        <a:sym typeface="Playfair Display"/>
                      </a:endParaRPr>
                    </a:p>
                  </a:txBody>
                  <a:tcPr marT="91425" marB="91425" marR="91425" marL="91425">
                    <a:solidFill>
                      <a:srgbClr val="CFE2F3"/>
                    </a:solidFill>
                  </a:tcPr>
                </a:tc>
                <a:tc>
                  <a:txBody>
                    <a:bodyPr>
                      <a:noAutofit/>
                    </a:bodyPr>
                    <a:lstStyle/>
                    <a:p>
                      <a:pPr indent="0" lvl="0" marL="0" rtl="0" algn="l">
                        <a:spcBef>
                          <a:spcPts val="0"/>
                        </a:spcBef>
                        <a:spcAft>
                          <a:spcPts val="0"/>
                        </a:spcAft>
                        <a:buNone/>
                      </a:pPr>
                      <a:r>
                        <a:rPr b="1" lang="en" sz="1700">
                          <a:latin typeface="Playfair Display"/>
                          <a:ea typeface="Playfair Display"/>
                          <a:cs typeface="Playfair Display"/>
                          <a:sym typeface="Playfair Display"/>
                        </a:rPr>
                        <a:t>0.75</a:t>
                      </a:r>
                      <a:endParaRPr b="1" sz="1700">
                        <a:latin typeface="Playfair Display"/>
                        <a:ea typeface="Playfair Display"/>
                        <a:cs typeface="Playfair Display"/>
                        <a:sym typeface="Playfair Display"/>
                      </a:endParaRPr>
                    </a:p>
                    <a:p>
                      <a:pPr indent="0" lvl="0" marL="0" rtl="0" algn="l">
                        <a:spcBef>
                          <a:spcPts val="0"/>
                        </a:spcBef>
                        <a:spcAft>
                          <a:spcPts val="0"/>
                        </a:spcAft>
                        <a:buNone/>
                      </a:pPr>
                      <a:r>
                        <a:rPr lang="en">
                          <a:latin typeface="Playfair Display"/>
                          <a:ea typeface="Playfair Display"/>
                          <a:cs typeface="Playfair Display"/>
                          <a:sym typeface="Playfair Display"/>
                        </a:rPr>
                        <a:t>(skyscraper, cloud)</a:t>
                      </a:r>
                      <a:endParaRPr>
                        <a:latin typeface="Playfair Display"/>
                        <a:ea typeface="Playfair Display"/>
                        <a:cs typeface="Playfair Display"/>
                        <a:sym typeface="Playfair Display"/>
                      </a:endParaRPr>
                    </a:p>
                  </a:txBody>
                  <a:tcPr marT="91425" marB="91425" marR="91425" marL="91425"/>
                </a:tc>
                <a:tc>
                  <a:txBody>
                    <a:bodyPr>
                      <a:noAutofit/>
                    </a:bodyPr>
                    <a:lstStyle/>
                    <a:p>
                      <a:pPr indent="0" lvl="0" marL="0" rtl="0" algn="l">
                        <a:spcBef>
                          <a:spcPts val="0"/>
                        </a:spcBef>
                        <a:spcAft>
                          <a:spcPts val="0"/>
                        </a:spcAft>
                        <a:buNone/>
                      </a:pPr>
                      <a:r>
                        <a:rPr b="1" lang="en" sz="1700">
                          <a:latin typeface="Playfair Display"/>
                          <a:ea typeface="Playfair Display"/>
                          <a:cs typeface="Playfair Display"/>
                          <a:sym typeface="Playfair Display"/>
                        </a:rPr>
                        <a:t>0.70</a:t>
                      </a:r>
                      <a:endParaRPr b="1" sz="1700">
                        <a:latin typeface="Playfair Display"/>
                        <a:ea typeface="Playfair Display"/>
                        <a:cs typeface="Playfair Display"/>
                        <a:sym typeface="Playfair Display"/>
                      </a:endParaRPr>
                    </a:p>
                    <a:p>
                      <a:pPr indent="0" lvl="0" marL="0" rtl="0" algn="l">
                        <a:spcBef>
                          <a:spcPts val="0"/>
                        </a:spcBef>
                        <a:spcAft>
                          <a:spcPts val="0"/>
                        </a:spcAft>
                        <a:buNone/>
                      </a:pPr>
                      <a:r>
                        <a:rPr lang="en">
                          <a:latin typeface="Playfair Display"/>
                          <a:ea typeface="Playfair Display"/>
                          <a:cs typeface="Playfair Display"/>
                          <a:sym typeface="Playfair Display"/>
                        </a:rPr>
                        <a:t>(skyscraper, cloud)</a:t>
                      </a:r>
                      <a:endParaRPr>
                        <a:latin typeface="Playfair Display"/>
                        <a:ea typeface="Playfair Display"/>
                        <a:cs typeface="Playfair Display"/>
                        <a:sym typeface="Playfair Display"/>
                      </a:endParaRPr>
                    </a:p>
                  </a:txBody>
                  <a:tcPr marT="91425" marB="91425" marR="91425" marL="91425"/>
                </a:tc>
                <a:tc>
                  <a:txBody>
                    <a:bodyPr>
                      <a:noAutofit/>
                    </a:bodyPr>
                    <a:lstStyle/>
                    <a:p>
                      <a:pPr indent="0" lvl="0" marL="0" rtl="0" algn="l">
                        <a:spcBef>
                          <a:spcPts val="0"/>
                        </a:spcBef>
                        <a:spcAft>
                          <a:spcPts val="0"/>
                        </a:spcAft>
                        <a:buNone/>
                      </a:pPr>
                      <a:r>
                        <a:rPr b="1" lang="en" sz="1700">
                          <a:latin typeface="Playfair Display"/>
                          <a:ea typeface="Playfair Display"/>
                          <a:cs typeface="Playfair Display"/>
                          <a:sym typeface="Playfair Display"/>
                        </a:rPr>
                        <a:t>0.87</a:t>
                      </a:r>
                      <a:endParaRPr b="1" sz="1700">
                        <a:latin typeface="Playfair Display"/>
                        <a:ea typeface="Playfair Display"/>
                        <a:cs typeface="Playfair Display"/>
                        <a:sym typeface="Playfair Display"/>
                      </a:endParaRPr>
                    </a:p>
                    <a:p>
                      <a:pPr indent="0" lvl="0" marL="0" rtl="0" algn="l">
                        <a:spcBef>
                          <a:spcPts val="0"/>
                        </a:spcBef>
                        <a:spcAft>
                          <a:spcPts val="0"/>
                        </a:spcAft>
                        <a:buNone/>
                      </a:pPr>
                      <a:r>
                        <a:rPr lang="en">
                          <a:latin typeface="Playfair Display"/>
                          <a:ea typeface="Playfair Display"/>
                          <a:cs typeface="Playfair Display"/>
                          <a:sym typeface="Playfair Display"/>
                        </a:rPr>
                        <a:t>(house, sea)</a:t>
                      </a:r>
                      <a:endParaRPr>
                        <a:latin typeface="Playfair Display"/>
                        <a:ea typeface="Playfair Display"/>
                        <a:cs typeface="Playfair Display"/>
                        <a:sym typeface="Playfair Display"/>
                      </a:endParaRPr>
                    </a:p>
                  </a:txBody>
                  <a:tcPr marT="91425" marB="91425" marR="91425" marL="91425"/>
                </a:tc>
                <a:tc>
                  <a:txBody>
                    <a:bodyPr>
                      <a:noAutofit/>
                    </a:bodyPr>
                    <a:lstStyle/>
                    <a:p>
                      <a:pPr indent="0" lvl="0" marL="0" rtl="0" algn="l">
                        <a:spcBef>
                          <a:spcPts val="0"/>
                        </a:spcBef>
                        <a:spcAft>
                          <a:spcPts val="0"/>
                        </a:spcAft>
                        <a:buNone/>
                      </a:pPr>
                      <a:r>
                        <a:rPr b="1" lang="en" sz="1700">
                          <a:latin typeface="Playfair Display"/>
                          <a:ea typeface="Playfair Display"/>
                          <a:cs typeface="Playfair Display"/>
                          <a:sym typeface="Playfair Display"/>
                        </a:rPr>
                        <a:t>0.88</a:t>
                      </a:r>
                      <a:endParaRPr b="1" sz="1700">
                        <a:latin typeface="Playfair Display"/>
                        <a:ea typeface="Playfair Display"/>
                        <a:cs typeface="Playfair Display"/>
                        <a:sym typeface="Playfair Display"/>
                      </a:endParaRPr>
                    </a:p>
                    <a:p>
                      <a:pPr indent="0" lvl="0" marL="0" rtl="0" algn="l">
                        <a:spcBef>
                          <a:spcPts val="0"/>
                        </a:spcBef>
                        <a:spcAft>
                          <a:spcPts val="0"/>
                        </a:spcAft>
                        <a:buNone/>
                      </a:pPr>
                      <a:r>
                        <a:rPr lang="en">
                          <a:latin typeface="Playfair Display"/>
                          <a:ea typeface="Playfair Display"/>
                          <a:cs typeface="Playfair Display"/>
                          <a:sym typeface="Playfair Display"/>
                        </a:rPr>
                        <a:t>(house, plain)</a:t>
                      </a:r>
                      <a:endParaRPr>
                        <a:latin typeface="Playfair Display"/>
                        <a:ea typeface="Playfair Display"/>
                        <a:cs typeface="Playfair Display"/>
                        <a:sym typeface="Playfair Display"/>
                      </a:endParaRPr>
                    </a:p>
                  </a:txBody>
                  <a:tcPr marT="91425" marB="91425" marR="91425" marL="91425"/>
                </a:tc>
              </a:tr>
              <a:tr h="656850">
                <a:tc>
                  <a:txBody>
                    <a:bodyPr>
                      <a:noAutofit/>
                    </a:bodyPr>
                    <a:lstStyle/>
                    <a:p>
                      <a:pPr indent="0" lvl="0" marL="0" rtl="0" algn="l">
                        <a:spcBef>
                          <a:spcPts val="0"/>
                        </a:spcBef>
                        <a:spcAft>
                          <a:spcPts val="0"/>
                        </a:spcAft>
                        <a:buNone/>
                      </a:pPr>
                      <a:r>
                        <a:rPr b="1" lang="en" sz="1700">
                          <a:latin typeface="Playfair Display"/>
                          <a:ea typeface="Playfair Display"/>
                          <a:cs typeface="Playfair Display"/>
                          <a:sym typeface="Playfair Display"/>
                        </a:rPr>
                        <a:t>Worst Result</a:t>
                      </a:r>
                      <a:endParaRPr b="1" sz="1700">
                        <a:latin typeface="Playfair Display"/>
                        <a:ea typeface="Playfair Display"/>
                        <a:cs typeface="Playfair Display"/>
                        <a:sym typeface="Playfair Display"/>
                      </a:endParaRPr>
                    </a:p>
                  </a:txBody>
                  <a:tcPr marT="91425" marB="91425" marR="91425" marL="91425">
                    <a:solidFill>
                      <a:srgbClr val="CFE2F3"/>
                    </a:solidFill>
                  </a:tcPr>
                </a:tc>
                <a:tc>
                  <a:txBody>
                    <a:bodyPr>
                      <a:noAutofit/>
                    </a:bodyPr>
                    <a:lstStyle/>
                    <a:p>
                      <a:pPr indent="0" lvl="0" marL="0" rtl="0" algn="l">
                        <a:spcBef>
                          <a:spcPts val="0"/>
                        </a:spcBef>
                        <a:spcAft>
                          <a:spcPts val="0"/>
                        </a:spcAft>
                        <a:buNone/>
                      </a:pPr>
                      <a:r>
                        <a:rPr b="1" lang="en" sz="1700">
                          <a:latin typeface="Playfair Display"/>
                          <a:ea typeface="Playfair Display"/>
                          <a:cs typeface="Playfair Display"/>
                          <a:sym typeface="Playfair Display"/>
                        </a:rPr>
                        <a:t>0.33</a:t>
                      </a:r>
                      <a:endParaRPr b="1" sz="1700">
                        <a:latin typeface="Playfair Display"/>
                        <a:ea typeface="Playfair Display"/>
                        <a:cs typeface="Playfair Display"/>
                        <a:sym typeface="Playfair Display"/>
                      </a:endParaRPr>
                    </a:p>
                    <a:p>
                      <a:pPr indent="0" lvl="0" marL="0" rtl="0" algn="l">
                        <a:spcBef>
                          <a:spcPts val="0"/>
                        </a:spcBef>
                        <a:spcAft>
                          <a:spcPts val="0"/>
                        </a:spcAft>
                        <a:buNone/>
                      </a:pPr>
                      <a:r>
                        <a:rPr lang="en">
                          <a:latin typeface="Playfair Display"/>
                          <a:ea typeface="Playfair Display"/>
                          <a:cs typeface="Playfair Display"/>
                          <a:sym typeface="Playfair Display"/>
                        </a:rPr>
                        <a:t>(house, </a:t>
                      </a:r>
                      <a:r>
                        <a:rPr b="1" lang="en">
                          <a:solidFill>
                            <a:srgbClr val="CC0000"/>
                          </a:solidFill>
                          <a:latin typeface="Playfair Display"/>
                          <a:ea typeface="Playfair Display"/>
                          <a:cs typeface="Playfair Display"/>
                          <a:sym typeface="Playfair Display"/>
                        </a:rPr>
                        <a:t>forest</a:t>
                      </a:r>
                      <a:r>
                        <a:rPr lang="en">
                          <a:latin typeface="Playfair Display"/>
                          <a:ea typeface="Playfair Display"/>
                          <a:cs typeface="Playfair Display"/>
                          <a:sym typeface="Playfair Display"/>
                        </a:rPr>
                        <a:t>)</a:t>
                      </a:r>
                      <a:endParaRPr>
                        <a:latin typeface="Playfair Display"/>
                        <a:ea typeface="Playfair Display"/>
                        <a:cs typeface="Playfair Display"/>
                        <a:sym typeface="Playfair Display"/>
                      </a:endParaRPr>
                    </a:p>
                  </a:txBody>
                  <a:tcPr marT="91425" marB="91425" marR="91425" marL="91425">
                    <a:solidFill>
                      <a:srgbClr val="D9D9D9"/>
                    </a:solidFill>
                  </a:tcPr>
                </a:tc>
                <a:tc>
                  <a:txBody>
                    <a:bodyPr>
                      <a:noAutofit/>
                    </a:bodyPr>
                    <a:lstStyle/>
                    <a:p>
                      <a:pPr indent="0" lvl="0" marL="0" rtl="0" algn="l">
                        <a:spcBef>
                          <a:spcPts val="0"/>
                        </a:spcBef>
                        <a:spcAft>
                          <a:spcPts val="0"/>
                        </a:spcAft>
                        <a:buNone/>
                      </a:pPr>
                      <a:r>
                        <a:rPr b="1" lang="en" sz="1700">
                          <a:latin typeface="Playfair Display"/>
                          <a:ea typeface="Playfair Display"/>
                          <a:cs typeface="Playfair Display"/>
                          <a:sym typeface="Playfair Display"/>
                        </a:rPr>
                        <a:t>0.41</a:t>
                      </a:r>
                      <a:endParaRPr b="1" sz="1700">
                        <a:latin typeface="Playfair Display"/>
                        <a:ea typeface="Playfair Display"/>
                        <a:cs typeface="Playfair Display"/>
                        <a:sym typeface="Playfair Display"/>
                      </a:endParaRPr>
                    </a:p>
                    <a:p>
                      <a:pPr indent="0" lvl="0" marL="0" rtl="0" algn="l">
                        <a:spcBef>
                          <a:spcPts val="0"/>
                        </a:spcBef>
                        <a:spcAft>
                          <a:spcPts val="0"/>
                        </a:spcAft>
                        <a:buNone/>
                      </a:pPr>
                      <a:r>
                        <a:rPr lang="en">
                          <a:latin typeface="Playfair Display"/>
                          <a:ea typeface="Playfair Display"/>
                          <a:cs typeface="Playfair Display"/>
                          <a:sym typeface="Playfair Display"/>
                        </a:rPr>
                        <a:t>(road, </a:t>
                      </a:r>
                      <a:r>
                        <a:rPr b="1" lang="en">
                          <a:solidFill>
                            <a:srgbClr val="CC4125"/>
                          </a:solidFill>
                          <a:latin typeface="Playfair Display"/>
                          <a:ea typeface="Playfair Display"/>
                          <a:cs typeface="Playfair Display"/>
                          <a:sym typeface="Playfair Display"/>
                        </a:rPr>
                        <a:t>forest</a:t>
                      </a:r>
                      <a:r>
                        <a:rPr lang="en">
                          <a:latin typeface="Playfair Display"/>
                          <a:ea typeface="Playfair Display"/>
                          <a:cs typeface="Playfair Display"/>
                          <a:sym typeface="Playfair Display"/>
                        </a:rPr>
                        <a:t>)</a:t>
                      </a:r>
                      <a:endParaRPr>
                        <a:latin typeface="Playfair Display"/>
                        <a:ea typeface="Playfair Display"/>
                        <a:cs typeface="Playfair Display"/>
                        <a:sym typeface="Playfair Display"/>
                      </a:endParaRPr>
                    </a:p>
                  </a:txBody>
                  <a:tcPr marT="91425" marB="91425" marR="91425" marL="91425">
                    <a:solidFill>
                      <a:srgbClr val="D9D9D9"/>
                    </a:solidFill>
                  </a:tcPr>
                </a:tc>
                <a:tc>
                  <a:txBody>
                    <a:bodyPr>
                      <a:noAutofit/>
                    </a:bodyPr>
                    <a:lstStyle/>
                    <a:p>
                      <a:pPr indent="0" lvl="0" marL="0" rtl="0" algn="l">
                        <a:spcBef>
                          <a:spcPts val="0"/>
                        </a:spcBef>
                        <a:spcAft>
                          <a:spcPts val="0"/>
                        </a:spcAft>
                        <a:buNone/>
                      </a:pPr>
                      <a:r>
                        <a:rPr b="1" lang="en" sz="1700">
                          <a:latin typeface="Playfair Display"/>
                          <a:ea typeface="Playfair Display"/>
                          <a:cs typeface="Playfair Display"/>
                          <a:sym typeface="Playfair Display"/>
                        </a:rPr>
                        <a:t>0.43</a:t>
                      </a:r>
                      <a:endParaRPr b="1" sz="1700">
                        <a:latin typeface="Playfair Display"/>
                        <a:ea typeface="Playfair Display"/>
                        <a:cs typeface="Playfair Display"/>
                        <a:sym typeface="Playfair Display"/>
                      </a:endParaRPr>
                    </a:p>
                    <a:p>
                      <a:pPr indent="0" lvl="0" marL="0" rtl="0" algn="l">
                        <a:spcBef>
                          <a:spcPts val="0"/>
                        </a:spcBef>
                        <a:spcAft>
                          <a:spcPts val="0"/>
                        </a:spcAft>
                        <a:buNone/>
                      </a:pPr>
                      <a:r>
                        <a:rPr lang="en">
                          <a:latin typeface="Playfair Display"/>
                          <a:ea typeface="Playfair Display"/>
                          <a:cs typeface="Playfair Display"/>
                          <a:sym typeface="Playfair Display"/>
                        </a:rPr>
                        <a:t>(road, </a:t>
                      </a:r>
                      <a:r>
                        <a:rPr b="1" lang="en">
                          <a:solidFill>
                            <a:srgbClr val="CC4125"/>
                          </a:solidFill>
                          <a:latin typeface="Playfair Display"/>
                          <a:ea typeface="Playfair Display"/>
                          <a:cs typeface="Playfair Display"/>
                          <a:sym typeface="Playfair Display"/>
                        </a:rPr>
                        <a:t>forest</a:t>
                      </a:r>
                      <a:r>
                        <a:rPr lang="en">
                          <a:latin typeface="Playfair Display"/>
                          <a:ea typeface="Playfair Display"/>
                          <a:cs typeface="Playfair Display"/>
                          <a:sym typeface="Playfair Display"/>
                        </a:rPr>
                        <a:t>)</a:t>
                      </a:r>
                      <a:endParaRPr>
                        <a:latin typeface="Playfair Display"/>
                        <a:ea typeface="Playfair Display"/>
                        <a:cs typeface="Playfair Display"/>
                        <a:sym typeface="Playfair Display"/>
                      </a:endParaRPr>
                    </a:p>
                  </a:txBody>
                  <a:tcPr marT="91425" marB="91425" marR="91425" marL="91425">
                    <a:solidFill>
                      <a:srgbClr val="D9D9D9"/>
                    </a:solidFill>
                  </a:tcPr>
                </a:tc>
                <a:tc>
                  <a:txBody>
                    <a:bodyPr>
                      <a:noAutofit/>
                    </a:bodyPr>
                    <a:lstStyle/>
                    <a:p>
                      <a:pPr indent="0" lvl="0" marL="0" rtl="0" algn="l">
                        <a:spcBef>
                          <a:spcPts val="0"/>
                        </a:spcBef>
                        <a:spcAft>
                          <a:spcPts val="0"/>
                        </a:spcAft>
                        <a:buNone/>
                      </a:pPr>
                      <a:r>
                        <a:rPr b="1" lang="en" sz="1700">
                          <a:latin typeface="Playfair Display"/>
                          <a:ea typeface="Playfair Display"/>
                          <a:cs typeface="Playfair Display"/>
                          <a:sym typeface="Playfair Display"/>
                        </a:rPr>
                        <a:t>0.53</a:t>
                      </a:r>
                      <a:endParaRPr b="1" sz="1700">
                        <a:latin typeface="Playfair Display"/>
                        <a:ea typeface="Playfair Display"/>
                        <a:cs typeface="Playfair Display"/>
                        <a:sym typeface="Playfair Display"/>
                      </a:endParaRPr>
                    </a:p>
                    <a:p>
                      <a:pPr indent="0" lvl="0" marL="0" rtl="0" algn="l">
                        <a:spcBef>
                          <a:spcPts val="0"/>
                        </a:spcBef>
                        <a:spcAft>
                          <a:spcPts val="0"/>
                        </a:spcAft>
                        <a:buNone/>
                      </a:pPr>
                      <a:r>
                        <a:rPr lang="en">
                          <a:latin typeface="Playfair Display"/>
                          <a:ea typeface="Playfair Display"/>
                          <a:cs typeface="Playfair Display"/>
                          <a:sym typeface="Playfair Display"/>
                        </a:rPr>
                        <a:t>(road,</a:t>
                      </a:r>
                      <a:r>
                        <a:rPr b="1" lang="en">
                          <a:solidFill>
                            <a:srgbClr val="CC0000"/>
                          </a:solidFill>
                          <a:latin typeface="Playfair Display"/>
                          <a:ea typeface="Playfair Display"/>
                          <a:cs typeface="Playfair Display"/>
                          <a:sym typeface="Playfair Display"/>
                        </a:rPr>
                        <a:t>forest</a:t>
                      </a:r>
                      <a:r>
                        <a:rPr lang="en">
                          <a:latin typeface="Playfair Display"/>
                          <a:ea typeface="Playfair Display"/>
                          <a:cs typeface="Playfair Display"/>
                          <a:sym typeface="Playfair Display"/>
                        </a:rPr>
                        <a:t>)</a:t>
                      </a:r>
                      <a:endParaRPr>
                        <a:latin typeface="Playfair Display"/>
                        <a:ea typeface="Playfair Display"/>
                        <a:cs typeface="Playfair Display"/>
                        <a:sym typeface="Playfair Display"/>
                      </a:endParaRPr>
                    </a:p>
                  </a:txBody>
                  <a:tcPr marT="91425" marB="91425" marR="91425" marL="91425">
                    <a:solidFill>
                      <a:srgbClr val="D9D9D9"/>
                    </a:solidFill>
                  </a:tcPr>
                </a:tc>
              </a:tr>
            </a:tbl>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0" name="Shape 270"/>
        <p:cNvGrpSpPr/>
        <p:nvPr/>
      </p:nvGrpSpPr>
      <p:grpSpPr>
        <a:xfrm>
          <a:off x="0" y="0"/>
          <a:ext cx="0" cy="0"/>
          <a:chOff x="0" y="0"/>
          <a:chExt cx="0" cy="0"/>
        </a:xfrm>
      </p:grpSpPr>
      <p:graphicFrame>
        <p:nvGraphicFramePr>
          <p:cNvPr id="271" name="Google Shape;271;p39"/>
          <p:cNvGraphicFramePr/>
          <p:nvPr/>
        </p:nvGraphicFramePr>
        <p:xfrm>
          <a:off x="-25" y="484375"/>
          <a:ext cx="3000000" cy="3000000"/>
        </p:xfrm>
        <a:graphic>
          <a:graphicData uri="http://schemas.openxmlformats.org/drawingml/2006/table">
            <a:tbl>
              <a:tblPr>
                <a:noFill/>
                <a:tableStyleId>{ADB3373E-63AD-4F13-A62A-E61212AD6916}</a:tableStyleId>
              </a:tblPr>
              <a:tblGrid>
                <a:gridCol w="1781175"/>
                <a:gridCol w="1828800"/>
                <a:gridCol w="1828800"/>
                <a:gridCol w="1838325"/>
                <a:gridCol w="1866925"/>
              </a:tblGrid>
              <a:tr h="685200">
                <a:tc>
                  <a:txBody>
                    <a:bodyPr>
                      <a:noAutofit/>
                    </a:bodyPr>
                    <a:lstStyle/>
                    <a:p>
                      <a:pPr indent="0" lvl="0" marL="0" rtl="0" algn="l">
                        <a:spcBef>
                          <a:spcPts val="0"/>
                        </a:spcBef>
                        <a:spcAft>
                          <a:spcPts val="0"/>
                        </a:spcAft>
                        <a:buNone/>
                      </a:pPr>
                      <a:r>
                        <a:rPr b="1" lang="en" sz="1700">
                          <a:latin typeface="Playfair Display"/>
                          <a:ea typeface="Playfair Display"/>
                          <a:cs typeface="Playfair Display"/>
                          <a:sym typeface="Playfair Display"/>
                        </a:rPr>
                        <a:t> </a:t>
                      </a:r>
                      <a:endParaRPr b="1" sz="1700">
                        <a:latin typeface="Playfair Display"/>
                        <a:ea typeface="Playfair Display"/>
                        <a:cs typeface="Playfair Display"/>
                        <a:sym typeface="Playfair Display"/>
                      </a:endParaRPr>
                    </a:p>
                  </a:txBody>
                  <a:tcPr marT="91425" marB="91425" marR="91425" marL="91425">
                    <a:lnB cap="flat" cmpd="sng" w="9525">
                      <a:solidFill>
                        <a:srgbClr val="000000"/>
                      </a:solidFill>
                      <a:prstDash val="solid"/>
                      <a:round/>
                      <a:headEnd len="sm" w="sm" type="none"/>
                      <a:tailEnd len="sm" w="sm" type="none"/>
                    </a:lnB>
                    <a:solidFill>
                      <a:srgbClr val="CFE2F3"/>
                    </a:solidFill>
                  </a:tcPr>
                </a:tc>
                <a:tc>
                  <a:txBody>
                    <a:bodyPr>
                      <a:noAutofit/>
                    </a:bodyPr>
                    <a:lstStyle/>
                    <a:p>
                      <a:pPr indent="0" lvl="0" marL="0" rtl="0" algn="l">
                        <a:spcBef>
                          <a:spcPts val="0"/>
                        </a:spcBef>
                        <a:spcAft>
                          <a:spcPts val="0"/>
                        </a:spcAft>
                        <a:buNone/>
                      </a:pPr>
                      <a:r>
                        <a:rPr b="1" lang="en" sz="1700">
                          <a:latin typeface="Playfair Display"/>
                          <a:ea typeface="Playfair Display"/>
                          <a:cs typeface="Playfair Display"/>
                          <a:sym typeface="Playfair Display"/>
                        </a:rPr>
                        <a:t>Logistic</a:t>
                      </a:r>
                      <a:endParaRPr b="1" sz="1700">
                        <a:latin typeface="Playfair Display"/>
                        <a:ea typeface="Playfair Display"/>
                        <a:cs typeface="Playfair Display"/>
                        <a:sym typeface="Playfair Display"/>
                      </a:endParaRPr>
                    </a:p>
                    <a:p>
                      <a:pPr indent="0" lvl="0" marL="0" rtl="0" algn="l">
                        <a:spcBef>
                          <a:spcPts val="0"/>
                        </a:spcBef>
                        <a:spcAft>
                          <a:spcPts val="0"/>
                        </a:spcAft>
                        <a:buNone/>
                      </a:pPr>
                      <a:r>
                        <a:rPr b="1" lang="en" sz="1700">
                          <a:latin typeface="Playfair Display"/>
                          <a:ea typeface="Playfair Display"/>
                          <a:cs typeface="Playfair Display"/>
                          <a:sym typeface="Playfair Display"/>
                        </a:rPr>
                        <a:t>Regression</a:t>
                      </a:r>
                      <a:endParaRPr b="1" sz="1700">
                        <a:latin typeface="Playfair Display"/>
                        <a:ea typeface="Playfair Display"/>
                        <a:cs typeface="Playfair Display"/>
                        <a:sym typeface="Playfair Display"/>
                      </a:endParaRPr>
                    </a:p>
                  </a:txBody>
                  <a:tcPr marT="91425" marB="91425" marR="91425" marL="91425">
                    <a:lnB cap="flat" cmpd="sng" w="9525">
                      <a:solidFill>
                        <a:srgbClr val="000000"/>
                      </a:solidFill>
                      <a:prstDash val="solid"/>
                      <a:round/>
                      <a:headEnd len="sm" w="sm" type="none"/>
                      <a:tailEnd len="sm" w="sm" type="none"/>
                    </a:lnB>
                    <a:solidFill>
                      <a:srgbClr val="CFE2F3"/>
                    </a:solidFill>
                  </a:tcPr>
                </a:tc>
                <a:tc>
                  <a:txBody>
                    <a:bodyPr>
                      <a:noAutofit/>
                    </a:bodyPr>
                    <a:lstStyle/>
                    <a:p>
                      <a:pPr indent="0" lvl="0" marL="0" rtl="0" algn="l">
                        <a:spcBef>
                          <a:spcPts val="0"/>
                        </a:spcBef>
                        <a:spcAft>
                          <a:spcPts val="0"/>
                        </a:spcAft>
                        <a:buNone/>
                      </a:pPr>
                      <a:r>
                        <a:rPr b="1" lang="en" sz="1700">
                          <a:latin typeface="Playfair Display"/>
                          <a:ea typeface="Playfair Display"/>
                          <a:cs typeface="Playfair Display"/>
                          <a:sym typeface="Playfair Display"/>
                        </a:rPr>
                        <a:t>Random Forest</a:t>
                      </a:r>
                      <a:endParaRPr b="1" sz="1700">
                        <a:latin typeface="Playfair Display"/>
                        <a:ea typeface="Playfair Display"/>
                        <a:cs typeface="Playfair Display"/>
                        <a:sym typeface="Playfair Display"/>
                      </a:endParaRPr>
                    </a:p>
                  </a:txBody>
                  <a:tcPr marT="91425" marB="91425" marR="91425" marL="91425">
                    <a:lnB cap="flat" cmpd="sng" w="9525">
                      <a:solidFill>
                        <a:srgbClr val="000000"/>
                      </a:solidFill>
                      <a:prstDash val="solid"/>
                      <a:round/>
                      <a:headEnd len="sm" w="sm" type="none"/>
                      <a:tailEnd len="sm" w="sm" type="none"/>
                    </a:lnB>
                    <a:solidFill>
                      <a:srgbClr val="CFE2F3"/>
                    </a:solidFill>
                  </a:tcPr>
                </a:tc>
                <a:tc>
                  <a:txBody>
                    <a:bodyPr>
                      <a:noAutofit/>
                    </a:bodyPr>
                    <a:lstStyle/>
                    <a:p>
                      <a:pPr indent="0" lvl="0" marL="0" rtl="0" algn="l">
                        <a:spcBef>
                          <a:spcPts val="0"/>
                        </a:spcBef>
                        <a:spcAft>
                          <a:spcPts val="0"/>
                        </a:spcAft>
                        <a:buNone/>
                      </a:pPr>
                      <a:r>
                        <a:rPr b="1" lang="en" sz="1700">
                          <a:latin typeface="Playfair Display"/>
                          <a:ea typeface="Playfair Display"/>
                          <a:cs typeface="Playfair Display"/>
                          <a:sym typeface="Playfair Display"/>
                        </a:rPr>
                        <a:t>Gradient Boosting</a:t>
                      </a:r>
                      <a:endParaRPr b="1" sz="1700">
                        <a:latin typeface="Playfair Display"/>
                        <a:ea typeface="Playfair Display"/>
                        <a:cs typeface="Playfair Display"/>
                        <a:sym typeface="Playfair Display"/>
                      </a:endParaRPr>
                    </a:p>
                  </a:txBody>
                  <a:tcPr marT="91425" marB="91425" marR="91425" marL="91425">
                    <a:lnB cap="flat" cmpd="sng" w="9525">
                      <a:solidFill>
                        <a:srgbClr val="000000"/>
                      </a:solidFill>
                      <a:prstDash val="solid"/>
                      <a:round/>
                      <a:headEnd len="sm" w="sm" type="none"/>
                      <a:tailEnd len="sm" w="sm" type="none"/>
                    </a:lnB>
                    <a:solidFill>
                      <a:srgbClr val="CFE2F3"/>
                    </a:solidFill>
                  </a:tcPr>
                </a:tc>
                <a:tc>
                  <a:txBody>
                    <a:bodyPr>
                      <a:noAutofit/>
                    </a:bodyPr>
                    <a:lstStyle/>
                    <a:p>
                      <a:pPr indent="0" lvl="0" marL="0" rtl="0" algn="l">
                        <a:spcBef>
                          <a:spcPts val="0"/>
                        </a:spcBef>
                        <a:spcAft>
                          <a:spcPts val="0"/>
                        </a:spcAft>
                        <a:buNone/>
                      </a:pPr>
                      <a:r>
                        <a:rPr b="1" lang="en" sz="1700">
                          <a:latin typeface="Playfair Display"/>
                          <a:ea typeface="Playfair Display"/>
                          <a:cs typeface="Playfair Display"/>
                          <a:sym typeface="Playfair Display"/>
                        </a:rPr>
                        <a:t>DenseNet</a:t>
                      </a:r>
                      <a:endParaRPr b="1" sz="1700">
                        <a:latin typeface="Playfair Display"/>
                        <a:ea typeface="Playfair Display"/>
                        <a:cs typeface="Playfair Display"/>
                        <a:sym typeface="Playfair Display"/>
                      </a:endParaRPr>
                    </a:p>
                  </a:txBody>
                  <a:tcPr marT="91425" marB="91425" marR="91425" marL="91425">
                    <a:lnB cap="flat" cmpd="sng" w="9525">
                      <a:solidFill>
                        <a:srgbClr val="000000"/>
                      </a:solidFill>
                      <a:prstDash val="solid"/>
                      <a:round/>
                      <a:headEnd len="sm" w="sm" type="none"/>
                      <a:tailEnd len="sm" w="sm" type="none"/>
                    </a:lnB>
                    <a:solidFill>
                      <a:srgbClr val="CFE2F3"/>
                    </a:solidFill>
                  </a:tcPr>
                </a:tc>
              </a:tr>
              <a:tr h="432450">
                <a:tc>
                  <a:txBody>
                    <a:bodyPr>
                      <a:noAutofit/>
                    </a:bodyPr>
                    <a:lstStyle/>
                    <a:p>
                      <a:pPr indent="0" lvl="0" marL="0" rtl="0" algn="l">
                        <a:spcBef>
                          <a:spcPts val="0"/>
                        </a:spcBef>
                        <a:spcAft>
                          <a:spcPts val="0"/>
                        </a:spcAft>
                        <a:buNone/>
                      </a:pPr>
                      <a:r>
                        <a:rPr b="1" lang="en" sz="1700">
                          <a:latin typeface="Playfair Display"/>
                          <a:ea typeface="Playfair Display"/>
                          <a:cs typeface="Playfair Display"/>
                          <a:sym typeface="Playfair Display"/>
                        </a:rPr>
                        <a:t>Average</a:t>
                      </a:r>
                      <a:endParaRPr b="1" sz="1700">
                        <a:latin typeface="Playfair Display"/>
                        <a:ea typeface="Playfair Display"/>
                        <a:cs typeface="Playfair Display"/>
                        <a:sym typeface="Playfair Display"/>
                      </a:endParaRPr>
                    </a:p>
                  </a:txBody>
                  <a:tcPr marT="91425" marB="91425" marR="91425" marL="91425">
                    <a:lnT cap="flat" cmpd="sng" w="9525">
                      <a:solidFill>
                        <a:srgbClr val="000000"/>
                      </a:solidFill>
                      <a:prstDash val="solid"/>
                      <a:round/>
                      <a:headEnd len="sm" w="sm" type="none"/>
                      <a:tailEnd len="sm" w="sm" type="none"/>
                    </a:lnT>
                    <a:solidFill>
                      <a:srgbClr val="CFE2F3"/>
                    </a:solidFill>
                  </a:tcPr>
                </a:tc>
                <a:tc>
                  <a:txBody>
                    <a:bodyPr>
                      <a:noAutofit/>
                    </a:bodyPr>
                    <a:lstStyle/>
                    <a:p>
                      <a:pPr indent="0" lvl="0" marL="0" rtl="0" algn="l">
                        <a:spcBef>
                          <a:spcPts val="0"/>
                        </a:spcBef>
                        <a:spcAft>
                          <a:spcPts val="0"/>
                        </a:spcAft>
                        <a:buNone/>
                      </a:pPr>
                      <a:r>
                        <a:rPr b="1" lang="en" sz="1700">
                          <a:latin typeface="Playfair Display"/>
                          <a:ea typeface="Playfair Display"/>
                          <a:cs typeface="Playfair Display"/>
                          <a:sym typeface="Playfair Display"/>
                        </a:rPr>
                        <a:t>0.55</a:t>
                      </a:r>
                      <a:endParaRPr b="1" sz="1700">
                        <a:latin typeface="Playfair Display"/>
                        <a:ea typeface="Playfair Display"/>
                        <a:cs typeface="Playfair Display"/>
                        <a:sym typeface="Playfair Display"/>
                      </a:endParaRPr>
                    </a:p>
                  </a:txBody>
                  <a:tcPr marT="91425" marB="91425" marR="91425" marL="91425">
                    <a:lnT cap="flat" cmpd="sng" w="9525">
                      <a:solidFill>
                        <a:srgbClr val="000000"/>
                      </a:solidFill>
                      <a:prstDash val="solid"/>
                      <a:round/>
                      <a:headEnd len="sm" w="sm" type="none"/>
                      <a:tailEnd len="sm" w="sm" type="none"/>
                    </a:lnT>
                    <a:solidFill>
                      <a:srgbClr val="D9D9D9"/>
                    </a:solidFill>
                  </a:tcPr>
                </a:tc>
                <a:tc>
                  <a:txBody>
                    <a:bodyPr>
                      <a:noAutofit/>
                    </a:bodyPr>
                    <a:lstStyle/>
                    <a:p>
                      <a:pPr indent="0" lvl="0" marL="0" rtl="0" algn="l">
                        <a:spcBef>
                          <a:spcPts val="0"/>
                        </a:spcBef>
                        <a:spcAft>
                          <a:spcPts val="0"/>
                        </a:spcAft>
                        <a:buNone/>
                      </a:pPr>
                      <a:r>
                        <a:rPr b="1" lang="en" sz="1700">
                          <a:latin typeface="Playfair Display"/>
                          <a:ea typeface="Playfair Display"/>
                          <a:cs typeface="Playfair Display"/>
                          <a:sym typeface="Playfair Display"/>
                        </a:rPr>
                        <a:t>0.62</a:t>
                      </a:r>
                      <a:endParaRPr b="1" sz="1700">
                        <a:latin typeface="Playfair Display"/>
                        <a:ea typeface="Playfair Display"/>
                        <a:cs typeface="Playfair Display"/>
                        <a:sym typeface="Playfair Display"/>
                      </a:endParaRPr>
                    </a:p>
                  </a:txBody>
                  <a:tcPr marT="91425" marB="91425" marR="91425" marL="91425">
                    <a:lnT cap="flat" cmpd="sng" w="9525">
                      <a:solidFill>
                        <a:srgbClr val="000000"/>
                      </a:solidFill>
                      <a:prstDash val="solid"/>
                      <a:round/>
                      <a:headEnd len="sm" w="sm" type="none"/>
                      <a:tailEnd len="sm" w="sm" type="none"/>
                    </a:lnT>
                    <a:solidFill>
                      <a:srgbClr val="D9D9D9"/>
                    </a:solidFill>
                  </a:tcPr>
                </a:tc>
                <a:tc>
                  <a:txBody>
                    <a:bodyPr>
                      <a:noAutofit/>
                    </a:bodyPr>
                    <a:lstStyle/>
                    <a:p>
                      <a:pPr indent="0" lvl="0" marL="0" rtl="0" algn="l">
                        <a:spcBef>
                          <a:spcPts val="0"/>
                        </a:spcBef>
                        <a:spcAft>
                          <a:spcPts val="0"/>
                        </a:spcAft>
                        <a:buNone/>
                      </a:pPr>
                      <a:r>
                        <a:rPr b="1" lang="en" sz="1700">
                          <a:latin typeface="Playfair Display"/>
                          <a:ea typeface="Playfair Display"/>
                          <a:cs typeface="Playfair Display"/>
                          <a:sym typeface="Playfair Display"/>
                        </a:rPr>
                        <a:t>0.63</a:t>
                      </a:r>
                      <a:endParaRPr b="1" sz="1700">
                        <a:latin typeface="Playfair Display"/>
                        <a:ea typeface="Playfair Display"/>
                        <a:cs typeface="Playfair Display"/>
                        <a:sym typeface="Playfair Display"/>
                      </a:endParaRPr>
                    </a:p>
                  </a:txBody>
                  <a:tcPr marT="91425" marB="91425" marR="91425" marL="91425">
                    <a:lnT cap="flat" cmpd="sng" w="9525">
                      <a:solidFill>
                        <a:srgbClr val="000000"/>
                      </a:solidFill>
                      <a:prstDash val="solid"/>
                      <a:round/>
                      <a:headEnd len="sm" w="sm" type="none"/>
                      <a:tailEnd len="sm" w="sm" type="none"/>
                    </a:lnT>
                    <a:solidFill>
                      <a:srgbClr val="D9D9D9"/>
                    </a:solidFill>
                  </a:tcPr>
                </a:tc>
                <a:tc>
                  <a:txBody>
                    <a:bodyPr>
                      <a:noAutofit/>
                    </a:bodyPr>
                    <a:lstStyle/>
                    <a:p>
                      <a:pPr indent="0" lvl="0" marL="0" rtl="0" algn="l">
                        <a:spcBef>
                          <a:spcPts val="0"/>
                        </a:spcBef>
                        <a:spcAft>
                          <a:spcPts val="0"/>
                        </a:spcAft>
                        <a:buNone/>
                      </a:pPr>
                      <a:r>
                        <a:rPr b="1" lang="en" sz="1700">
                          <a:latin typeface="Playfair Display"/>
                          <a:ea typeface="Playfair Display"/>
                          <a:cs typeface="Playfair Display"/>
                          <a:sym typeface="Playfair Display"/>
                        </a:rPr>
                        <a:t>0.66</a:t>
                      </a:r>
                      <a:endParaRPr b="1" sz="1700">
                        <a:latin typeface="Playfair Display"/>
                        <a:ea typeface="Playfair Display"/>
                        <a:cs typeface="Playfair Display"/>
                        <a:sym typeface="Playfair Display"/>
                      </a:endParaRPr>
                    </a:p>
                  </a:txBody>
                  <a:tcPr marT="91425" marB="91425" marR="91425" marL="91425">
                    <a:lnT cap="flat" cmpd="sng" w="9525">
                      <a:solidFill>
                        <a:srgbClr val="000000"/>
                      </a:solidFill>
                      <a:prstDash val="solid"/>
                      <a:round/>
                      <a:headEnd len="sm" w="sm" type="none"/>
                      <a:tailEnd len="sm" w="sm" type="none"/>
                    </a:lnT>
                    <a:solidFill>
                      <a:srgbClr val="D9D9D9"/>
                    </a:solidFill>
                  </a:tcPr>
                </a:tc>
              </a:tr>
              <a:tr h="432450">
                <a:tc>
                  <a:txBody>
                    <a:bodyPr>
                      <a:noAutofit/>
                    </a:bodyPr>
                    <a:lstStyle/>
                    <a:p>
                      <a:pPr indent="0" lvl="0" marL="0" rtl="0" algn="l">
                        <a:spcBef>
                          <a:spcPts val="0"/>
                        </a:spcBef>
                        <a:spcAft>
                          <a:spcPts val="0"/>
                        </a:spcAft>
                        <a:buNone/>
                      </a:pPr>
                      <a:r>
                        <a:rPr b="1" lang="en" sz="1700">
                          <a:latin typeface="Playfair Display"/>
                          <a:ea typeface="Playfair Display"/>
                          <a:cs typeface="Playfair Display"/>
                          <a:sym typeface="Playfair Display"/>
                        </a:rPr>
                        <a:t>Std</a:t>
                      </a:r>
                      <a:endParaRPr b="1" sz="1700">
                        <a:latin typeface="Playfair Display"/>
                        <a:ea typeface="Playfair Display"/>
                        <a:cs typeface="Playfair Display"/>
                        <a:sym typeface="Playfair Display"/>
                      </a:endParaRPr>
                    </a:p>
                  </a:txBody>
                  <a:tcPr marT="91425" marB="91425" marR="91425" marL="91425">
                    <a:solidFill>
                      <a:srgbClr val="CFE2F3"/>
                    </a:solidFill>
                  </a:tcPr>
                </a:tc>
                <a:tc>
                  <a:txBody>
                    <a:bodyPr>
                      <a:noAutofit/>
                    </a:bodyPr>
                    <a:lstStyle/>
                    <a:p>
                      <a:pPr indent="0" lvl="0" marL="0" rtl="0" algn="l">
                        <a:spcBef>
                          <a:spcPts val="0"/>
                        </a:spcBef>
                        <a:spcAft>
                          <a:spcPts val="0"/>
                        </a:spcAft>
                        <a:buNone/>
                      </a:pPr>
                      <a:r>
                        <a:rPr b="1" lang="en" sz="1700">
                          <a:latin typeface="Playfair Display"/>
                          <a:ea typeface="Playfair Display"/>
                          <a:cs typeface="Playfair Display"/>
                          <a:sym typeface="Playfair Display"/>
                        </a:rPr>
                        <a:t>0.049</a:t>
                      </a:r>
                      <a:endParaRPr b="1" sz="1700">
                        <a:latin typeface="Playfair Display"/>
                        <a:ea typeface="Playfair Display"/>
                        <a:cs typeface="Playfair Display"/>
                        <a:sym typeface="Playfair Display"/>
                      </a:endParaRPr>
                    </a:p>
                  </a:txBody>
                  <a:tcPr marT="91425" marB="91425" marR="91425" marL="91425"/>
                </a:tc>
                <a:tc>
                  <a:txBody>
                    <a:bodyPr>
                      <a:noAutofit/>
                    </a:bodyPr>
                    <a:lstStyle/>
                    <a:p>
                      <a:pPr indent="0" lvl="0" marL="0" rtl="0" algn="l">
                        <a:spcBef>
                          <a:spcPts val="0"/>
                        </a:spcBef>
                        <a:spcAft>
                          <a:spcPts val="0"/>
                        </a:spcAft>
                        <a:buNone/>
                      </a:pPr>
                      <a:r>
                        <a:rPr b="1" lang="en" sz="1700">
                          <a:latin typeface="Playfair Display"/>
                          <a:ea typeface="Playfair Display"/>
                          <a:cs typeface="Playfair Display"/>
                          <a:sym typeface="Playfair Display"/>
                        </a:rPr>
                        <a:t>0.039</a:t>
                      </a:r>
                      <a:endParaRPr b="1" sz="1700">
                        <a:latin typeface="Playfair Display"/>
                        <a:ea typeface="Playfair Display"/>
                        <a:cs typeface="Playfair Display"/>
                        <a:sym typeface="Playfair Display"/>
                      </a:endParaRPr>
                    </a:p>
                  </a:txBody>
                  <a:tcPr marT="91425" marB="91425" marR="91425" marL="91425"/>
                </a:tc>
                <a:tc>
                  <a:txBody>
                    <a:bodyPr>
                      <a:noAutofit/>
                    </a:bodyPr>
                    <a:lstStyle/>
                    <a:p>
                      <a:pPr indent="0" lvl="0" marL="0" rtl="0" algn="l">
                        <a:spcBef>
                          <a:spcPts val="0"/>
                        </a:spcBef>
                        <a:spcAft>
                          <a:spcPts val="0"/>
                        </a:spcAft>
                        <a:buNone/>
                      </a:pPr>
                      <a:r>
                        <a:rPr b="1" lang="en" sz="1700">
                          <a:latin typeface="Playfair Display"/>
                          <a:ea typeface="Playfair Display"/>
                          <a:cs typeface="Playfair Display"/>
                          <a:sym typeface="Playfair Display"/>
                        </a:rPr>
                        <a:t>0.055</a:t>
                      </a:r>
                      <a:endParaRPr b="1" sz="1700">
                        <a:latin typeface="Playfair Display"/>
                        <a:ea typeface="Playfair Display"/>
                        <a:cs typeface="Playfair Display"/>
                        <a:sym typeface="Playfair Display"/>
                      </a:endParaRPr>
                    </a:p>
                  </a:txBody>
                  <a:tcPr marT="91425" marB="91425" marR="91425" marL="91425"/>
                </a:tc>
                <a:tc>
                  <a:txBody>
                    <a:bodyPr>
                      <a:noAutofit/>
                    </a:bodyPr>
                    <a:lstStyle/>
                    <a:p>
                      <a:pPr indent="0" lvl="0" marL="0" rtl="0" algn="l">
                        <a:spcBef>
                          <a:spcPts val="0"/>
                        </a:spcBef>
                        <a:spcAft>
                          <a:spcPts val="0"/>
                        </a:spcAft>
                        <a:buNone/>
                      </a:pPr>
                      <a:r>
                        <a:rPr b="1" lang="en" sz="1700">
                          <a:latin typeface="Playfair Display"/>
                          <a:ea typeface="Playfair Display"/>
                          <a:cs typeface="Playfair Display"/>
                          <a:sym typeface="Playfair Display"/>
                        </a:rPr>
                        <a:t>0.1</a:t>
                      </a:r>
                      <a:endParaRPr b="1" sz="1700">
                        <a:latin typeface="Playfair Display"/>
                        <a:ea typeface="Playfair Display"/>
                        <a:cs typeface="Playfair Display"/>
                        <a:sym typeface="Playfair Display"/>
                      </a:endParaRPr>
                    </a:p>
                  </a:txBody>
                  <a:tcPr marT="91425" marB="91425" marR="91425" marL="91425"/>
                </a:tc>
              </a:tr>
              <a:tr h="432450">
                <a:tc>
                  <a:txBody>
                    <a:bodyPr>
                      <a:noAutofit/>
                    </a:bodyPr>
                    <a:lstStyle/>
                    <a:p>
                      <a:pPr indent="0" lvl="0" marL="0" rtl="0" algn="l">
                        <a:spcBef>
                          <a:spcPts val="0"/>
                        </a:spcBef>
                        <a:spcAft>
                          <a:spcPts val="0"/>
                        </a:spcAft>
                        <a:buNone/>
                      </a:pPr>
                      <a:r>
                        <a:rPr b="1" lang="en" sz="1700">
                          <a:latin typeface="Playfair Display"/>
                          <a:ea typeface="Playfair Display"/>
                          <a:cs typeface="Playfair Display"/>
                          <a:sym typeface="Playfair Display"/>
                        </a:rPr>
                        <a:t>25%</a:t>
                      </a:r>
                      <a:endParaRPr b="1" sz="1700">
                        <a:latin typeface="Playfair Display"/>
                        <a:ea typeface="Playfair Display"/>
                        <a:cs typeface="Playfair Display"/>
                        <a:sym typeface="Playfair Display"/>
                      </a:endParaRPr>
                    </a:p>
                  </a:txBody>
                  <a:tcPr marT="91425" marB="91425" marR="91425" marL="91425">
                    <a:solidFill>
                      <a:srgbClr val="CFE2F3"/>
                    </a:solidFill>
                  </a:tcPr>
                </a:tc>
                <a:tc>
                  <a:txBody>
                    <a:bodyPr>
                      <a:noAutofit/>
                    </a:bodyPr>
                    <a:lstStyle/>
                    <a:p>
                      <a:pPr indent="0" lvl="0" marL="0" rtl="0" algn="l">
                        <a:spcBef>
                          <a:spcPts val="0"/>
                        </a:spcBef>
                        <a:spcAft>
                          <a:spcPts val="0"/>
                        </a:spcAft>
                        <a:buNone/>
                      </a:pPr>
                      <a:r>
                        <a:rPr b="1" lang="en" sz="1700">
                          <a:latin typeface="Playfair Display"/>
                          <a:ea typeface="Playfair Display"/>
                          <a:cs typeface="Playfair Display"/>
                          <a:sym typeface="Playfair Display"/>
                        </a:rPr>
                        <a:t>0.52</a:t>
                      </a:r>
                      <a:endParaRPr b="1" sz="1700">
                        <a:latin typeface="Playfair Display"/>
                        <a:ea typeface="Playfair Display"/>
                        <a:cs typeface="Playfair Display"/>
                        <a:sym typeface="Playfair Display"/>
                      </a:endParaRPr>
                    </a:p>
                  </a:txBody>
                  <a:tcPr marT="91425" marB="91425" marR="91425" marL="91425">
                    <a:solidFill>
                      <a:srgbClr val="D9D9D9"/>
                    </a:solidFill>
                  </a:tcPr>
                </a:tc>
                <a:tc>
                  <a:txBody>
                    <a:bodyPr>
                      <a:noAutofit/>
                    </a:bodyPr>
                    <a:lstStyle/>
                    <a:p>
                      <a:pPr indent="0" lvl="0" marL="0" rtl="0" algn="l">
                        <a:spcBef>
                          <a:spcPts val="0"/>
                        </a:spcBef>
                        <a:spcAft>
                          <a:spcPts val="0"/>
                        </a:spcAft>
                        <a:buNone/>
                      </a:pPr>
                      <a:r>
                        <a:rPr b="1" lang="en" sz="1700">
                          <a:latin typeface="Playfair Display"/>
                          <a:ea typeface="Playfair Display"/>
                          <a:cs typeface="Playfair Display"/>
                          <a:sym typeface="Playfair Display"/>
                        </a:rPr>
                        <a:t>0.6</a:t>
                      </a:r>
                      <a:endParaRPr b="1" sz="1700">
                        <a:latin typeface="Playfair Display"/>
                        <a:ea typeface="Playfair Display"/>
                        <a:cs typeface="Playfair Display"/>
                        <a:sym typeface="Playfair Display"/>
                      </a:endParaRPr>
                    </a:p>
                  </a:txBody>
                  <a:tcPr marT="91425" marB="91425" marR="91425" marL="91425">
                    <a:solidFill>
                      <a:srgbClr val="D9D9D9"/>
                    </a:solidFill>
                  </a:tcPr>
                </a:tc>
                <a:tc>
                  <a:txBody>
                    <a:bodyPr>
                      <a:noAutofit/>
                    </a:bodyPr>
                    <a:lstStyle/>
                    <a:p>
                      <a:pPr indent="0" lvl="0" marL="0" rtl="0" algn="l">
                        <a:spcBef>
                          <a:spcPts val="0"/>
                        </a:spcBef>
                        <a:spcAft>
                          <a:spcPts val="0"/>
                        </a:spcAft>
                        <a:buNone/>
                      </a:pPr>
                      <a:r>
                        <a:rPr b="1" lang="en" sz="1700">
                          <a:latin typeface="Playfair Display"/>
                          <a:ea typeface="Playfair Display"/>
                          <a:cs typeface="Playfair Display"/>
                          <a:sym typeface="Playfair Display"/>
                        </a:rPr>
                        <a:t>0.59</a:t>
                      </a:r>
                      <a:endParaRPr b="1" sz="1700">
                        <a:latin typeface="Playfair Display"/>
                        <a:ea typeface="Playfair Display"/>
                        <a:cs typeface="Playfair Display"/>
                        <a:sym typeface="Playfair Display"/>
                      </a:endParaRPr>
                    </a:p>
                  </a:txBody>
                  <a:tcPr marT="91425" marB="91425" marR="91425" marL="91425">
                    <a:solidFill>
                      <a:srgbClr val="D9D9D9"/>
                    </a:solidFill>
                  </a:tcPr>
                </a:tc>
                <a:tc>
                  <a:txBody>
                    <a:bodyPr>
                      <a:noAutofit/>
                    </a:bodyPr>
                    <a:lstStyle/>
                    <a:p>
                      <a:pPr indent="0" lvl="0" marL="0" rtl="0" algn="l">
                        <a:spcBef>
                          <a:spcPts val="0"/>
                        </a:spcBef>
                        <a:spcAft>
                          <a:spcPts val="0"/>
                        </a:spcAft>
                        <a:buNone/>
                      </a:pPr>
                      <a:r>
                        <a:rPr b="1" lang="en" sz="1700">
                          <a:latin typeface="Playfair Display"/>
                          <a:ea typeface="Playfair Display"/>
                          <a:cs typeface="Playfair Display"/>
                          <a:sym typeface="Playfair Display"/>
                        </a:rPr>
                        <a:t>0.61</a:t>
                      </a:r>
                      <a:endParaRPr b="1" sz="1700">
                        <a:latin typeface="Playfair Display"/>
                        <a:ea typeface="Playfair Display"/>
                        <a:cs typeface="Playfair Display"/>
                        <a:sym typeface="Playfair Display"/>
                      </a:endParaRPr>
                    </a:p>
                  </a:txBody>
                  <a:tcPr marT="91425" marB="91425" marR="91425" marL="91425">
                    <a:solidFill>
                      <a:srgbClr val="D9D9D9"/>
                    </a:solidFill>
                  </a:tcPr>
                </a:tc>
              </a:tr>
              <a:tr h="432450">
                <a:tc>
                  <a:txBody>
                    <a:bodyPr>
                      <a:noAutofit/>
                    </a:bodyPr>
                    <a:lstStyle/>
                    <a:p>
                      <a:pPr indent="0" lvl="0" marL="0" rtl="0" algn="l">
                        <a:spcBef>
                          <a:spcPts val="0"/>
                        </a:spcBef>
                        <a:spcAft>
                          <a:spcPts val="0"/>
                        </a:spcAft>
                        <a:buNone/>
                      </a:pPr>
                      <a:r>
                        <a:rPr b="1" lang="en" sz="1700">
                          <a:latin typeface="Playfair Display"/>
                          <a:ea typeface="Playfair Display"/>
                          <a:cs typeface="Playfair Display"/>
                          <a:sym typeface="Playfair Display"/>
                        </a:rPr>
                        <a:t>50%</a:t>
                      </a:r>
                      <a:endParaRPr b="1" sz="1700">
                        <a:latin typeface="Playfair Display"/>
                        <a:ea typeface="Playfair Display"/>
                        <a:cs typeface="Playfair Display"/>
                        <a:sym typeface="Playfair Display"/>
                      </a:endParaRPr>
                    </a:p>
                  </a:txBody>
                  <a:tcPr marT="91425" marB="91425" marR="91425" marL="91425">
                    <a:solidFill>
                      <a:srgbClr val="CFE2F3"/>
                    </a:solidFill>
                  </a:tcPr>
                </a:tc>
                <a:tc>
                  <a:txBody>
                    <a:bodyPr>
                      <a:noAutofit/>
                    </a:bodyPr>
                    <a:lstStyle/>
                    <a:p>
                      <a:pPr indent="0" lvl="0" marL="0" rtl="0" algn="l">
                        <a:spcBef>
                          <a:spcPts val="0"/>
                        </a:spcBef>
                        <a:spcAft>
                          <a:spcPts val="0"/>
                        </a:spcAft>
                        <a:buNone/>
                      </a:pPr>
                      <a:r>
                        <a:rPr b="1" lang="en" sz="1700">
                          <a:latin typeface="Playfair Display"/>
                          <a:ea typeface="Playfair Display"/>
                          <a:cs typeface="Playfair Display"/>
                          <a:sym typeface="Playfair Display"/>
                        </a:rPr>
                        <a:t>0.55</a:t>
                      </a:r>
                      <a:endParaRPr b="1" sz="1700">
                        <a:latin typeface="Playfair Display"/>
                        <a:ea typeface="Playfair Display"/>
                        <a:cs typeface="Playfair Display"/>
                        <a:sym typeface="Playfair Display"/>
                      </a:endParaRPr>
                    </a:p>
                  </a:txBody>
                  <a:tcPr marT="91425" marB="91425" marR="91425" marL="91425"/>
                </a:tc>
                <a:tc>
                  <a:txBody>
                    <a:bodyPr>
                      <a:noAutofit/>
                    </a:bodyPr>
                    <a:lstStyle/>
                    <a:p>
                      <a:pPr indent="0" lvl="0" marL="0" rtl="0" algn="l">
                        <a:spcBef>
                          <a:spcPts val="0"/>
                        </a:spcBef>
                        <a:spcAft>
                          <a:spcPts val="0"/>
                        </a:spcAft>
                        <a:buNone/>
                      </a:pPr>
                      <a:r>
                        <a:rPr b="1" lang="en" sz="1700">
                          <a:latin typeface="Playfair Display"/>
                          <a:ea typeface="Playfair Display"/>
                          <a:cs typeface="Playfair Display"/>
                          <a:sym typeface="Playfair Display"/>
                        </a:rPr>
                        <a:t>0.61</a:t>
                      </a:r>
                      <a:endParaRPr b="1" sz="1700">
                        <a:latin typeface="Playfair Display"/>
                        <a:ea typeface="Playfair Display"/>
                        <a:cs typeface="Playfair Display"/>
                        <a:sym typeface="Playfair Display"/>
                      </a:endParaRPr>
                    </a:p>
                  </a:txBody>
                  <a:tcPr marT="91425" marB="91425" marR="91425" marL="91425"/>
                </a:tc>
                <a:tc>
                  <a:txBody>
                    <a:bodyPr>
                      <a:noAutofit/>
                    </a:bodyPr>
                    <a:lstStyle/>
                    <a:p>
                      <a:pPr indent="0" lvl="0" marL="0" rtl="0" algn="l">
                        <a:spcBef>
                          <a:spcPts val="0"/>
                        </a:spcBef>
                        <a:spcAft>
                          <a:spcPts val="0"/>
                        </a:spcAft>
                        <a:buNone/>
                      </a:pPr>
                      <a:r>
                        <a:rPr b="1" lang="en" sz="1700">
                          <a:latin typeface="Playfair Display"/>
                          <a:ea typeface="Playfair Display"/>
                          <a:cs typeface="Playfair Display"/>
                          <a:sym typeface="Playfair Display"/>
                        </a:rPr>
                        <a:t>0.63</a:t>
                      </a:r>
                      <a:endParaRPr b="1" sz="1700">
                        <a:latin typeface="Playfair Display"/>
                        <a:ea typeface="Playfair Display"/>
                        <a:cs typeface="Playfair Display"/>
                        <a:sym typeface="Playfair Display"/>
                      </a:endParaRPr>
                    </a:p>
                  </a:txBody>
                  <a:tcPr marT="91425" marB="91425" marR="91425" marL="91425"/>
                </a:tc>
                <a:tc>
                  <a:txBody>
                    <a:bodyPr>
                      <a:noAutofit/>
                    </a:bodyPr>
                    <a:lstStyle/>
                    <a:p>
                      <a:pPr indent="0" lvl="0" marL="0" rtl="0" algn="l">
                        <a:spcBef>
                          <a:spcPts val="0"/>
                        </a:spcBef>
                        <a:spcAft>
                          <a:spcPts val="0"/>
                        </a:spcAft>
                        <a:buNone/>
                      </a:pPr>
                      <a:r>
                        <a:rPr b="1" lang="en" sz="1700">
                          <a:latin typeface="Playfair Display"/>
                          <a:ea typeface="Playfair Display"/>
                          <a:cs typeface="Playfair Display"/>
                          <a:sym typeface="Playfair Display"/>
                        </a:rPr>
                        <a:t>0.66</a:t>
                      </a:r>
                      <a:endParaRPr b="1" sz="1700">
                        <a:latin typeface="Playfair Display"/>
                        <a:ea typeface="Playfair Display"/>
                        <a:cs typeface="Playfair Display"/>
                        <a:sym typeface="Playfair Display"/>
                      </a:endParaRPr>
                    </a:p>
                  </a:txBody>
                  <a:tcPr marT="91425" marB="91425" marR="91425" marL="91425"/>
                </a:tc>
              </a:tr>
              <a:tr h="432450">
                <a:tc>
                  <a:txBody>
                    <a:bodyPr>
                      <a:noAutofit/>
                    </a:bodyPr>
                    <a:lstStyle/>
                    <a:p>
                      <a:pPr indent="0" lvl="0" marL="0" rtl="0" algn="l">
                        <a:spcBef>
                          <a:spcPts val="0"/>
                        </a:spcBef>
                        <a:spcAft>
                          <a:spcPts val="0"/>
                        </a:spcAft>
                        <a:buNone/>
                      </a:pPr>
                      <a:r>
                        <a:rPr b="1" lang="en" sz="1700">
                          <a:latin typeface="Playfair Display"/>
                          <a:ea typeface="Playfair Display"/>
                          <a:cs typeface="Playfair Display"/>
                          <a:sym typeface="Playfair Display"/>
                        </a:rPr>
                        <a:t>75%</a:t>
                      </a:r>
                      <a:endParaRPr b="1" sz="1700">
                        <a:latin typeface="Playfair Display"/>
                        <a:ea typeface="Playfair Display"/>
                        <a:cs typeface="Playfair Display"/>
                        <a:sym typeface="Playfair Display"/>
                      </a:endParaRPr>
                    </a:p>
                  </a:txBody>
                  <a:tcPr marT="91425" marB="91425" marR="91425" marL="91425">
                    <a:solidFill>
                      <a:srgbClr val="CFE2F3"/>
                    </a:solidFill>
                  </a:tcPr>
                </a:tc>
                <a:tc>
                  <a:txBody>
                    <a:bodyPr>
                      <a:noAutofit/>
                    </a:bodyPr>
                    <a:lstStyle/>
                    <a:p>
                      <a:pPr indent="0" lvl="0" marL="0" rtl="0" algn="l">
                        <a:spcBef>
                          <a:spcPts val="0"/>
                        </a:spcBef>
                        <a:spcAft>
                          <a:spcPts val="0"/>
                        </a:spcAft>
                        <a:buNone/>
                      </a:pPr>
                      <a:r>
                        <a:rPr b="1" lang="en" sz="1700">
                          <a:latin typeface="Playfair Display"/>
                          <a:ea typeface="Playfair Display"/>
                          <a:cs typeface="Playfair Display"/>
                          <a:sym typeface="Playfair Display"/>
                        </a:rPr>
                        <a:t>0.59</a:t>
                      </a:r>
                      <a:endParaRPr b="1" sz="1700">
                        <a:latin typeface="Playfair Display"/>
                        <a:ea typeface="Playfair Display"/>
                        <a:cs typeface="Playfair Display"/>
                        <a:sym typeface="Playfair Display"/>
                      </a:endParaRPr>
                    </a:p>
                  </a:txBody>
                  <a:tcPr marT="91425" marB="91425" marR="91425" marL="91425">
                    <a:solidFill>
                      <a:srgbClr val="D9D9D9"/>
                    </a:solidFill>
                  </a:tcPr>
                </a:tc>
                <a:tc>
                  <a:txBody>
                    <a:bodyPr>
                      <a:noAutofit/>
                    </a:bodyPr>
                    <a:lstStyle/>
                    <a:p>
                      <a:pPr indent="0" lvl="0" marL="0" rtl="0" algn="l">
                        <a:spcBef>
                          <a:spcPts val="0"/>
                        </a:spcBef>
                        <a:spcAft>
                          <a:spcPts val="0"/>
                        </a:spcAft>
                        <a:buNone/>
                      </a:pPr>
                      <a:r>
                        <a:rPr b="1" lang="en" sz="1700">
                          <a:latin typeface="Playfair Display"/>
                          <a:ea typeface="Playfair Display"/>
                          <a:cs typeface="Playfair Display"/>
                          <a:sym typeface="Playfair Display"/>
                        </a:rPr>
                        <a:t>0.65</a:t>
                      </a:r>
                      <a:endParaRPr b="1" sz="1700">
                        <a:latin typeface="Playfair Display"/>
                        <a:ea typeface="Playfair Display"/>
                        <a:cs typeface="Playfair Display"/>
                        <a:sym typeface="Playfair Display"/>
                      </a:endParaRPr>
                    </a:p>
                  </a:txBody>
                  <a:tcPr marT="91425" marB="91425" marR="91425" marL="91425">
                    <a:solidFill>
                      <a:srgbClr val="D9D9D9"/>
                    </a:solidFill>
                  </a:tcPr>
                </a:tc>
                <a:tc>
                  <a:txBody>
                    <a:bodyPr>
                      <a:noAutofit/>
                    </a:bodyPr>
                    <a:lstStyle/>
                    <a:p>
                      <a:pPr indent="0" lvl="0" marL="0" rtl="0" algn="l">
                        <a:spcBef>
                          <a:spcPts val="0"/>
                        </a:spcBef>
                        <a:spcAft>
                          <a:spcPts val="0"/>
                        </a:spcAft>
                        <a:buNone/>
                      </a:pPr>
                      <a:r>
                        <a:rPr b="1" lang="en" sz="1700">
                          <a:latin typeface="Playfair Display"/>
                          <a:ea typeface="Playfair Display"/>
                          <a:cs typeface="Playfair Display"/>
                          <a:sym typeface="Playfair Display"/>
                        </a:rPr>
                        <a:t>0.67</a:t>
                      </a:r>
                      <a:endParaRPr b="1" sz="1700">
                        <a:latin typeface="Playfair Display"/>
                        <a:ea typeface="Playfair Display"/>
                        <a:cs typeface="Playfair Display"/>
                        <a:sym typeface="Playfair Display"/>
                      </a:endParaRPr>
                    </a:p>
                  </a:txBody>
                  <a:tcPr marT="91425" marB="91425" marR="91425" marL="91425">
                    <a:solidFill>
                      <a:srgbClr val="D9D9D9"/>
                    </a:solidFill>
                  </a:tcPr>
                </a:tc>
                <a:tc>
                  <a:txBody>
                    <a:bodyPr>
                      <a:noAutofit/>
                    </a:bodyPr>
                    <a:lstStyle/>
                    <a:p>
                      <a:pPr indent="0" lvl="0" marL="0" rtl="0" algn="l">
                        <a:spcBef>
                          <a:spcPts val="0"/>
                        </a:spcBef>
                        <a:spcAft>
                          <a:spcPts val="0"/>
                        </a:spcAft>
                        <a:buNone/>
                      </a:pPr>
                      <a:r>
                        <a:rPr b="1" lang="en" sz="1700">
                          <a:latin typeface="Playfair Display"/>
                          <a:ea typeface="Playfair Display"/>
                          <a:cs typeface="Playfair Display"/>
                          <a:sym typeface="Playfair Display"/>
                        </a:rPr>
                        <a:t>0.73</a:t>
                      </a:r>
                      <a:endParaRPr b="1" sz="1700">
                        <a:latin typeface="Playfair Display"/>
                        <a:ea typeface="Playfair Display"/>
                        <a:cs typeface="Playfair Display"/>
                        <a:sym typeface="Playfair Display"/>
                      </a:endParaRPr>
                    </a:p>
                  </a:txBody>
                  <a:tcPr marT="91425" marB="91425" marR="91425" marL="91425">
                    <a:solidFill>
                      <a:srgbClr val="D9D9D9"/>
                    </a:solidFill>
                  </a:tcPr>
                </a:tc>
              </a:tr>
              <a:tr h="891150">
                <a:tc>
                  <a:txBody>
                    <a:bodyPr>
                      <a:noAutofit/>
                    </a:bodyPr>
                    <a:lstStyle/>
                    <a:p>
                      <a:pPr indent="0" lvl="0" marL="0" rtl="0" algn="l">
                        <a:spcBef>
                          <a:spcPts val="0"/>
                        </a:spcBef>
                        <a:spcAft>
                          <a:spcPts val="0"/>
                        </a:spcAft>
                        <a:buNone/>
                      </a:pPr>
                      <a:r>
                        <a:rPr b="1" lang="en" sz="1700">
                          <a:latin typeface="Playfair Display"/>
                          <a:ea typeface="Playfair Display"/>
                          <a:cs typeface="Playfair Display"/>
                          <a:sym typeface="Playfair Display"/>
                        </a:rPr>
                        <a:t>Best Result</a:t>
                      </a:r>
                      <a:endParaRPr b="1" sz="1700">
                        <a:latin typeface="Playfair Display"/>
                        <a:ea typeface="Playfair Display"/>
                        <a:cs typeface="Playfair Display"/>
                        <a:sym typeface="Playfair Display"/>
                      </a:endParaRPr>
                    </a:p>
                  </a:txBody>
                  <a:tcPr marT="91425" marB="91425" marR="91425" marL="91425">
                    <a:solidFill>
                      <a:srgbClr val="CFE2F3"/>
                    </a:solidFill>
                  </a:tcPr>
                </a:tc>
                <a:tc>
                  <a:txBody>
                    <a:bodyPr>
                      <a:noAutofit/>
                    </a:bodyPr>
                    <a:lstStyle/>
                    <a:p>
                      <a:pPr indent="0" lvl="0" marL="0" rtl="0" algn="l">
                        <a:spcBef>
                          <a:spcPts val="0"/>
                        </a:spcBef>
                        <a:spcAft>
                          <a:spcPts val="0"/>
                        </a:spcAft>
                        <a:buNone/>
                      </a:pPr>
                      <a:r>
                        <a:rPr b="1" lang="en" sz="1700">
                          <a:latin typeface="Playfair Display"/>
                          <a:ea typeface="Playfair Display"/>
                          <a:cs typeface="Playfair Display"/>
                          <a:sym typeface="Playfair Display"/>
                        </a:rPr>
                        <a:t>0.66</a:t>
                      </a:r>
                      <a:endParaRPr b="1" sz="1700">
                        <a:latin typeface="Playfair Display"/>
                        <a:ea typeface="Playfair Display"/>
                        <a:cs typeface="Playfair Display"/>
                        <a:sym typeface="Playfair Display"/>
                      </a:endParaRPr>
                    </a:p>
                    <a:p>
                      <a:pPr indent="0" lvl="0" marL="0" rtl="0" algn="l">
                        <a:spcBef>
                          <a:spcPts val="0"/>
                        </a:spcBef>
                        <a:spcAft>
                          <a:spcPts val="0"/>
                        </a:spcAft>
                        <a:buNone/>
                      </a:pPr>
                      <a:r>
                        <a:rPr lang="en">
                          <a:latin typeface="Playfair Display"/>
                          <a:ea typeface="Playfair Display"/>
                          <a:cs typeface="Playfair Display"/>
                          <a:sym typeface="Playfair Display"/>
                        </a:rPr>
                        <a:t>(</a:t>
                      </a:r>
                      <a:r>
                        <a:rPr b="1" lang="en">
                          <a:solidFill>
                            <a:srgbClr val="38761D"/>
                          </a:solidFill>
                          <a:highlight>
                            <a:srgbClr val="FFFFFF"/>
                          </a:highlight>
                          <a:latin typeface="Playfair Display"/>
                          <a:ea typeface="Playfair Display"/>
                          <a:cs typeface="Playfair Display"/>
                          <a:sym typeface="Playfair Display"/>
                        </a:rPr>
                        <a:t>bridge</a:t>
                      </a:r>
                      <a:r>
                        <a:rPr lang="en">
                          <a:latin typeface="Playfair Display"/>
                          <a:ea typeface="Playfair Display"/>
                          <a:cs typeface="Playfair Display"/>
                          <a:sym typeface="Playfair Display"/>
                        </a:rPr>
                        <a:t>,</a:t>
                      </a:r>
                      <a:r>
                        <a:rPr lang="en">
                          <a:solidFill>
                            <a:srgbClr val="212121"/>
                          </a:solidFill>
                          <a:highlight>
                            <a:srgbClr val="FFFFFF"/>
                          </a:highlight>
                          <a:latin typeface="Playfair Display"/>
                          <a:ea typeface="Playfair Display"/>
                          <a:cs typeface="Playfair Display"/>
                          <a:sym typeface="Playfair Display"/>
                        </a:rPr>
                        <a:t>road</a:t>
                      </a:r>
                      <a:r>
                        <a:rPr lang="en">
                          <a:latin typeface="Playfair Display"/>
                          <a:ea typeface="Playfair Display"/>
                          <a:cs typeface="Playfair Display"/>
                          <a:sym typeface="Playfair Display"/>
                        </a:rPr>
                        <a:t>)</a:t>
                      </a:r>
                      <a:endParaRPr>
                        <a:latin typeface="Playfair Display"/>
                        <a:ea typeface="Playfair Display"/>
                        <a:cs typeface="Playfair Display"/>
                        <a:sym typeface="Playfair Display"/>
                      </a:endParaRPr>
                    </a:p>
                    <a:p>
                      <a:pPr indent="0" lvl="0" marL="0" rtl="0" algn="l">
                        <a:spcBef>
                          <a:spcPts val="0"/>
                        </a:spcBef>
                        <a:spcAft>
                          <a:spcPts val="0"/>
                        </a:spcAft>
                        <a:buNone/>
                      </a:pPr>
                      <a:r>
                        <a:rPr lang="en">
                          <a:latin typeface="Playfair Display"/>
                          <a:ea typeface="Playfair Display"/>
                          <a:cs typeface="Playfair Display"/>
                          <a:sym typeface="Playfair Display"/>
                        </a:rPr>
                        <a:t>(</a:t>
                      </a:r>
                      <a:r>
                        <a:rPr lang="en">
                          <a:solidFill>
                            <a:srgbClr val="212121"/>
                          </a:solidFill>
                          <a:highlight>
                            <a:srgbClr val="FFFFFF"/>
                          </a:highlight>
                          <a:latin typeface="Playfair Display"/>
                          <a:ea typeface="Playfair Display"/>
                          <a:cs typeface="Playfair Display"/>
                          <a:sym typeface="Playfair Display"/>
                        </a:rPr>
                        <a:t>forest</a:t>
                      </a:r>
                      <a:r>
                        <a:rPr lang="en">
                          <a:latin typeface="Playfair Display"/>
                          <a:ea typeface="Playfair Display"/>
                          <a:cs typeface="Playfair Display"/>
                          <a:sym typeface="Playfair Display"/>
                        </a:rPr>
                        <a:t>,</a:t>
                      </a:r>
                      <a:r>
                        <a:rPr lang="en">
                          <a:solidFill>
                            <a:srgbClr val="212121"/>
                          </a:solidFill>
                          <a:highlight>
                            <a:srgbClr val="FFFFFF"/>
                          </a:highlight>
                          <a:latin typeface="Playfair Display"/>
                          <a:ea typeface="Playfair Display"/>
                          <a:cs typeface="Playfair Display"/>
                          <a:sym typeface="Playfair Display"/>
                        </a:rPr>
                        <a:t>mountain</a:t>
                      </a:r>
                      <a:r>
                        <a:rPr lang="en">
                          <a:latin typeface="Playfair Display"/>
                          <a:ea typeface="Playfair Display"/>
                          <a:cs typeface="Playfair Display"/>
                          <a:sym typeface="Playfair Display"/>
                        </a:rPr>
                        <a:t>)</a:t>
                      </a:r>
                      <a:endParaRPr>
                        <a:latin typeface="Playfair Display"/>
                        <a:ea typeface="Playfair Display"/>
                        <a:cs typeface="Playfair Display"/>
                        <a:sym typeface="Playfair Display"/>
                      </a:endParaRPr>
                    </a:p>
                  </a:txBody>
                  <a:tcPr marT="91425" marB="91425" marR="91425" marL="91425"/>
                </a:tc>
                <a:tc>
                  <a:txBody>
                    <a:bodyPr>
                      <a:noAutofit/>
                    </a:bodyPr>
                    <a:lstStyle/>
                    <a:p>
                      <a:pPr indent="0" lvl="0" marL="0" rtl="0" algn="l">
                        <a:spcBef>
                          <a:spcPts val="0"/>
                        </a:spcBef>
                        <a:spcAft>
                          <a:spcPts val="0"/>
                        </a:spcAft>
                        <a:buNone/>
                      </a:pPr>
                      <a:r>
                        <a:rPr b="1" lang="en" sz="1700">
                          <a:latin typeface="Playfair Display"/>
                          <a:ea typeface="Playfair Display"/>
                          <a:cs typeface="Playfair Display"/>
                          <a:sym typeface="Playfair Display"/>
                        </a:rPr>
                        <a:t>0.70</a:t>
                      </a:r>
                      <a:endParaRPr b="1" sz="1700">
                        <a:latin typeface="Playfair Display"/>
                        <a:ea typeface="Playfair Display"/>
                        <a:cs typeface="Playfair Display"/>
                        <a:sym typeface="Playfair Display"/>
                      </a:endParaRPr>
                    </a:p>
                    <a:p>
                      <a:pPr indent="0" lvl="0" marL="0" rtl="0" algn="l">
                        <a:spcBef>
                          <a:spcPts val="0"/>
                        </a:spcBef>
                        <a:spcAft>
                          <a:spcPts val="0"/>
                        </a:spcAft>
                        <a:buNone/>
                      </a:pPr>
                      <a:r>
                        <a:rPr lang="en">
                          <a:solidFill>
                            <a:schemeClr val="dk2"/>
                          </a:solidFill>
                          <a:latin typeface="Playfair Display"/>
                          <a:ea typeface="Playfair Display"/>
                          <a:cs typeface="Playfair Display"/>
                          <a:sym typeface="Playfair Display"/>
                        </a:rPr>
                        <a:t>(</a:t>
                      </a:r>
                      <a:r>
                        <a:rPr b="1" lang="en">
                          <a:solidFill>
                            <a:srgbClr val="38761D"/>
                          </a:solidFill>
                          <a:highlight>
                            <a:schemeClr val="lt1"/>
                          </a:highlight>
                          <a:latin typeface="Playfair Display"/>
                          <a:ea typeface="Playfair Display"/>
                          <a:cs typeface="Playfair Display"/>
                          <a:sym typeface="Playfair Display"/>
                        </a:rPr>
                        <a:t>bridge</a:t>
                      </a:r>
                      <a:r>
                        <a:rPr b="1" lang="en">
                          <a:solidFill>
                            <a:srgbClr val="38761D"/>
                          </a:solidFill>
                          <a:latin typeface="Playfair Display"/>
                          <a:ea typeface="Playfair Display"/>
                          <a:cs typeface="Playfair Display"/>
                          <a:sym typeface="Playfair Display"/>
                        </a:rPr>
                        <a:t>,</a:t>
                      </a:r>
                      <a:r>
                        <a:rPr lang="en">
                          <a:solidFill>
                            <a:srgbClr val="212121"/>
                          </a:solidFill>
                          <a:highlight>
                            <a:schemeClr val="lt1"/>
                          </a:highlight>
                          <a:latin typeface="Playfair Display"/>
                          <a:ea typeface="Playfair Display"/>
                          <a:cs typeface="Playfair Display"/>
                          <a:sym typeface="Playfair Display"/>
                        </a:rPr>
                        <a:t>road</a:t>
                      </a:r>
                      <a:r>
                        <a:rPr lang="en">
                          <a:solidFill>
                            <a:schemeClr val="dk2"/>
                          </a:solidFill>
                          <a:latin typeface="Playfair Display"/>
                          <a:ea typeface="Playfair Display"/>
                          <a:cs typeface="Playfair Display"/>
                          <a:sym typeface="Playfair Display"/>
                        </a:rPr>
                        <a:t>),</a:t>
                      </a:r>
                      <a:endParaRPr>
                        <a:solidFill>
                          <a:schemeClr val="dk2"/>
                        </a:solidFill>
                        <a:latin typeface="Playfair Display"/>
                        <a:ea typeface="Playfair Display"/>
                        <a:cs typeface="Playfair Display"/>
                        <a:sym typeface="Playfair Display"/>
                      </a:endParaRPr>
                    </a:p>
                    <a:p>
                      <a:pPr indent="0" lvl="0" marL="0" rtl="0" algn="l">
                        <a:spcBef>
                          <a:spcPts val="0"/>
                        </a:spcBef>
                        <a:spcAft>
                          <a:spcPts val="0"/>
                        </a:spcAft>
                        <a:buNone/>
                      </a:pPr>
                      <a:r>
                        <a:rPr lang="en" sz="1700">
                          <a:latin typeface="Playfair Display"/>
                          <a:ea typeface="Playfair Display"/>
                          <a:cs typeface="Playfair Display"/>
                          <a:sym typeface="Playfair Display"/>
                        </a:rPr>
                        <a:t>(</a:t>
                      </a:r>
                      <a:r>
                        <a:rPr lang="en">
                          <a:solidFill>
                            <a:srgbClr val="212121"/>
                          </a:solidFill>
                          <a:highlight>
                            <a:srgbClr val="FFFFFF"/>
                          </a:highlight>
                          <a:latin typeface="Playfair Display"/>
                          <a:ea typeface="Playfair Display"/>
                          <a:cs typeface="Playfair Display"/>
                          <a:sym typeface="Playfair Display"/>
                        </a:rPr>
                        <a:t>mountain</a:t>
                      </a:r>
                      <a:r>
                        <a:rPr lang="en">
                          <a:latin typeface="Playfair Display"/>
                          <a:ea typeface="Playfair Display"/>
                          <a:cs typeface="Playfair Display"/>
                          <a:sym typeface="Playfair Display"/>
                        </a:rPr>
                        <a:t>,</a:t>
                      </a:r>
                      <a:r>
                        <a:rPr lang="en">
                          <a:solidFill>
                            <a:srgbClr val="212121"/>
                          </a:solidFill>
                          <a:highlight>
                            <a:srgbClr val="FFFFFF"/>
                          </a:highlight>
                          <a:latin typeface="Playfair Display"/>
                          <a:ea typeface="Playfair Display"/>
                          <a:cs typeface="Playfair Display"/>
                          <a:sym typeface="Playfair Display"/>
                        </a:rPr>
                        <a:t>sea</a:t>
                      </a:r>
                      <a:r>
                        <a:rPr lang="en">
                          <a:latin typeface="Playfair Display"/>
                          <a:ea typeface="Playfair Display"/>
                          <a:cs typeface="Playfair Display"/>
                          <a:sym typeface="Playfair Display"/>
                        </a:rPr>
                        <a:t>)</a:t>
                      </a:r>
                      <a:endParaRPr>
                        <a:latin typeface="Playfair Display"/>
                        <a:ea typeface="Playfair Display"/>
                        <a:cs typeface="Playfair Display"/>
                        <a:sym typeface="Playfair Display"/>
                      </a:endParaRPr>
                    </a:p>
                  </a:txBody>
                  <a:tcPr marT="91425" marB="91425" marR="91425" marL="91425"/>
                </a:tc>
                <a:tc>
                  <a:txBody>
                    <a:bodyPr>
                      <a:noAutofit/>
                    </a:bodyPr>
                    <a:lstStyle/>
                    <a:p>
                      <a:pPr indent="0" lvl="0" marL="0" rtl="0" algn="l">
                        <a:spcBef>
                          <a:spcPts val="0"/>
                        </a:spcBef>
                        <a:spcAft>
                          <a:spcPts val="0"/>
                        </a:spcAft>
                        <a:buNone/>
                      </a:pPr>
                      <a:r>
                        <a:rPr b="1" lang="en" sz="1700">
                          <a:latin typeface="Playfair Display"/>
                          <a:ea typeface="Playfair Display"/>
                          <a:cs typeface="Playfair Display"/>
                          <a:sym typeface="Playfair Display"/>
                        </a:rPr>
                        <a:t>0.75</a:t>
                      </a:r>
                      <a:endParaRPr b="1" sz="1700">
                        <a:latin typeface="Playfair Display"/>
                        <a:ea typeface="Playfair Display"/>
                        <a:cs typeface="Playfair Display"/>
                        <a:sym typeface="Playfair Display"/>
                      </a:endParaRPr>
                    </a:p>
                    <a:p>
                      <a:pPr indent="0" lvl="0" marL="0" rtl="0" algn="l">
                        <a:spcBef>
                          <a:spcPts val="0"/>
                        </a:spcBef>
                        <a:spcAft>
                          <a:spcPts val="0"/>
                        </a:spcAft>
                        <a:buNone/>
                      </a:pPr>
                      <a:r>
                        <a:rPr lang="en" sz="1700">
                          <a:latin typeface="Playfair Display"/>
                          <a:ea typeface="Playfair Display"/>
                          <a:cs typeface="Playfair Display"/>
                          <a:sym typeface="Playfair Display"/>
                        </a:rPr>
                        <a:t>(</a:t>
                      </a:r>
                      <a:r>
                        <a:rPr b="1" lang="en">
                          <a:solidFill>
                            <a:srgbClr val="38761D"/>
                          </a:solidFill>
                          <a:highlight>
                            <a:srgbClr val="FFFFFF"/>
                          </a:highlight>
                          <a:latin typeface="Playfair Display"/>
                          <a:ea typeface="Playfair Display"/>
                          <a:cs typeface="Playfair Display"/>
                          <a:sym typeface="Playfair Display"/>
                        </a:rPr>
                        <a:t>bridge</a:t>
                      </a:r>
                      <a:r>
                        <a:rPr lang="en">
                          <a:latin typeface="Playfair Display"/>
                          <a:ea typeface="Playfair Display"/>
                          <a:cs typeface="Playfair Display"/>
                          <a:sym typeface="Playfair Display"/>
                        </a:rPr>
                        <a:t>,</a:t>
                      </a:r>
                      <a:r>
                        <a:rPr lang="en">
                          <a:solidFill>
                            <a:srgbClr val="212121"/>
                          </a:solidFill>
                          <a:highlight>
                            <a:srgbClr val="FFFFFF"/>
                          </a:highlight>
                          <a:latin typeface="Playfair Display"/>
                          <a:ea typeface="Playfair Display"/>
                          <a:cs typeface="Playfair Display"/>
                          <a:sym typeface="Playfair Display"/>
                        </a:rPr>
                        <a:t>skyscraper</a:t>
                      </a:r>
                      <a:r>
                        <a:rPr lang="en">
                          <a:latin typeface="Playfair Display"/>
                          <a:ea typeface="Playfair Display"/>
                          <a:cs typeface="Playfair Display"/>
                          <a:sym typeface="Playfair Display"/>
                        </a:rPr>
                        <a:t>)</a:t>
                      </a:r>
                      <a:endParaRPr>
                        <a:latin typeface="Playfair Display"/>
                        <a:ea typeface="Playfair Display"/>
                        <a:cs typeface="Playfair Display"/>
                        <a:sym typeface="Playfair Display"/>
                      </a:endParaRPr>
                    </a:p>
                    <a:p>
                      <a:pPr indent="0" lvl="0" marL="0" rtl="0" algn="l">
                        <a:spcBef>
                          <a:spcPts val="0"/>
                        </a:spcBef>
                        <a:spcAft>
                          <a:spcPts val="0"/>
                        </a:spcAft>
                        <a:buNone/>
                      </a:pPr>
                      <a:r>
                        <a:rPr lang="en">
                          <a:latin typeface="Playfair Display"/>
                          <a:ea typeface="Playfair Display"/>
                          <a:cs typeface="Playfair Display"/>
                          <a:sym typeface="Playfair Display"/>
                        </a:rPr>
                        <a:t>(</a:t>
                      </a:r>
                      <a:r>
                        <a:rPr lang="en">
                          <a:solidFill>
                            <a:srgbClr val="212121"/>
                          </a:solidFill>
                          <a:highlight>
                            <a:srgbClr val="FFFFFF"/>
                          </a:highlight>
                          <a:latin typeface="Playfair Display"/>
                          <a:ea typeface="Playfair Display"/>
                          <a:cs typeface="Playfair Display"/>
                          <a:sym typeface="Playfair Display"/>
                        </a:rPr>
                        <a:t>forest</a:t>
                      </a:r>
                      <a:r>
                        <a:rPr lang="en">
                          <a:latin typeface="Playfair Display"/>
                          <a:ea typeface="Playfair Display"/>
                          <a:cs typeface="Playfair Display"/>
                          <a:sym typeface="Playfair Display"/>
                        </a:rPr>
                        <a:t>,</a:t>
                      </a:r>
                      <a:r>
                        <a:rPr lang="en">
                          <a:solidFill>
                            <a:srgbClr val="212121"/>
                          </a:solidFill>
                          <a:highlight>
                            <a:srgbClr val="FFFFFF"/>
                          </a:highlight>
                          <a:latin typeface="Playfair Display"/>
                          <a:ea typeface="Playfair Display"/>
                          <a:cs typeface="Playfair Display"/>
                          <a:sym typeface="Playfair Display"/>
                        </a:rPr>
                        <a:t>plain</a:t>
                      </a:r>
                      <a:r>
                        <a:rPr lang="en">
                          <a:latin typeface="Playfair Display"/>
                          <a:ea typeface="Playfair Display"/>
                          <a:cs typeface="Playfair Display"/>
                          <a:sym typeface="Playfair Display"/>
                        </a:rPr>
                        <a:t>)</a:t>
                      </a:r>
                      <a:endParaRPr>
                        <a:latin typeface="Playfair Display"/>
                        <a:ea typeface="Playfair Display"/>
                        <a:cs typeface="Playfair Display"/>
                        <a:sym typeface="Playfair Display"/>
                      </a:endParaRPr>
                    </a:p>
                  </a:txBody>
                  <a:tcPr marT="91425" marB="91425" marR="91425" marL="91425"/>
                </a:tc>
                <a:tc>
                  <a:txBody>
                    <a:bodyPr>
                      <a:noAutofit/>
                    </a:bodyPr>
                    <a:lstStyle/>
                    <a:p>
                      <a:pPr indent="0" lvl="0" marL="0" rtl="0" algn="l">
                        <a:spcBef>
                          <a:spcPts val="0"/>
                        </a:spcBef>
                        <a:spcAft>
                          <a:spcPts val="0"/>
                        </a:spcAft>
                        <a:buNone/>
                      </a:pPr>
                      <a:r>
                        <a:rPr b="1" lang="en" sz="1700">
                          <a:latin typeface="Playfair Display"/>
                          <a:ea typeface="Playfair Display"/>
                          <a:cs typeface="Playfair Display"/>
                          <a:sym typeface="Playfair Display"/>
                        </a:rPr>
                        <a:t>0.86</a:t>
                      </a:r>
                      <a:endParaRPr b="1" sz="1700">
                        <a:latin typeface="Playfair Display"/>
                        <a:ea typeface="Playfair Display"/>
                        <a:cs typeface="Playfair Display"/>
                        <a:sym typeface="Playfair Display"/>
                      </a:endParaRPr>
                    </a:p>
                    <a:p>
                      <a:pPr indent="0" lvl="0" marL="0" rtl="0" algn="l">
                        <a:spcBef>
                          <a:spcPts val="0"/>
                        </a:spcBef>
                        <a:spcAft>
                          <a:spcPts val="0"/>
                        </a:spcAft>
                        <a:buNone/>
                      </a:pPr>
                      <a:r>
                        <a:rPr lang="en">
                          <a:latin typeface="Playfair Display"/>
                          <a:ea typeface="Playfair Display"/>
                          <a:cs typeface="Playfair Display"/>
                          <a:sym typeface="Playfair Display"/>
                        </a:rPr>
                        <a:t>(</a:t>
                      </a:r>
                      <a:r>
                        <a:rPr b="1" lang="en">
                          <a:solidFill>
                            <a:srgbClr val="38761D"/>
                          </a:solidFill>
                          <a:highlight>
                            <a:srgbClr val="FFFFFF"/>
                          </a:highlight>
                          <a:latin typeface="Playfair Display"/>
                          <a:ea typeface="Playfair Display"/>
                          <a:cs typeface="Playfair Display"/>
                          <a:sym typeface="Playfair Display"/>
                        </a:rPr>
                        <a:t>bridge</a:t>
                      </a:r>
                      <a:r>
                        <a:rPr lang="en">
                          <a:latin typeface="Playfair Display"/>
                          <a:ea typeface="Playfair Display"/>
                          <a:cs typeface="Playfair Display"/>
                          <a:sym typeface="Playfair Display"/>
                        </a:rPr>
                        <a:t>,</a:t>
                      </a:r>
                      <a:r>
                        <a:rPr lang="en">
                          <a:solidFill>
                            <a:srgbClr val="212121"/>
                          </a:solidFill>
                          <a:highlight>
                            <a:srgbClr val="FFFFFF"/>
                          </a:highlight>
                          <a:latin typeface="Playfair Display"/>
                          <a:ea typeface="Playfair Display"/>
                          <a:cs typeface="Playfair Display"/>
                          <a:sym typeface="Playfair Display"/>
                        </a:rPr>
                        <a:t>house</a:t>
                      </a:r>
                      <a:r>
                        <a:rPr lang="en">
                          <a:latin typeface="Playfair Display"/>
                          <a:ea typeface="Playfair Display"/>
                          <a:cs typeface="Playfair Display"/>
                          <a:sym typeface="Playfair Display"/>
                        </a:rPr>
                        <a:t>)</a:t>
                      </a:r>
                      <a:endParaRPr>
                        <a:latin typeface="Playfair Display"/>
                        <a:ea typeface="Playfair Display"/>
                        <a:cs typeface="Playfair Display"/>
                        <a:sym typeface="Playfair Display"/>
                      </a:endParaRPr>
                    </a:p>
                    <a:p>
                      <a:pPr indent="0" lvl="0" marL="0" rtl="0" algn="l">
                        <a:spcBef>
                          <a:spcPts val="0"/>
                        </a:spcBef>
                        <a:spcAft>
                          <a:spcPts val="0"/>
                        </a:spcAft>
                        <a:buNone/>
                      </a:pPr>
                      <a:r>
                        <a:rPr lang="en">
                          <a:latin typeface="Playfair Display"/>
                          <a:ea typeface="Playfair Display"/>
                          <a:cs typeface="Playfair Display"/>
                          <a:sym typeface="Playfair Display"/>
                        </a:rPr>
                        <a:t>(</a:t>
                      </a:r>
                      <a:r>
                        <a:rPr lang="en">
                          <a:solidFill>
                            <a:srgbClr val="212121"/>
                          </a:solidFill>
                          <a:highlight>
                            <a:srgbClr val="FFFFFF"/>
                          </a:highlight>
                          <a:latin typeface="Playfair Display"/>
                          <a:ea typeface="Playfair Display"/>
                          <a:cs typeface="Playfair Display"/>
                          <a:sym typeface="Playfair Display"/>
                        </a:rPr>
                        <a:t>cloud</a:t>
                      </a:r>
                      <a:r>
                        <a:rPr lang="en">
                          <a:latin typeface="Playfair Display"/>
                          <a:ea typeface="Playfair Display"/>
                          <a:cs typeface="Playfair Display"/>
                          <a:sym typeface="Playfair Display"/>
                        </a:rPr>
                        <a:t>,</a:t>
                      </a:r>
                      <a:r>
                        <a:rPr lang="en">
                          <a:solidFill>
                            <a:srgbClr val="212121"/>
                          </a:solidFill>
                          <a:highlight>
                            <a:srgbClr val="FFFFFF"/>
                          </a:highlight>
                          <a:latin typeface="Playfair Display"/>
                          <a:ea typeface="Playfair Display"/>
                          <a:cs typeface="Playfair Display"/>
                          <a:sym typeface="Playfair Display"/>
                        </a:rPr>
                        <a:t>plain</a:t>
                      </a:r>
                      <a:r>
                        <a:rPr lang="en">
                          <a:latin typeface="Playfair Display"/>
                          <a:ea typeface="Playfair Display"/>
                          <a:cs typeface="Playfair Display"/>
                          <a:sym typeface="Playfair Display"/>
                        </a:rPr>
                        <a:t>)</a:t>
                      </a:r>
                      <a:endParaRPr>
                        <a:latin typeface="Playfair Display"/>
                        <a:ea typeface="Playfair Display"/>
                        <a:cs typeface="Playfair Display"/>
                        <a:sym typeface="Playfair Display"/>
                      </a:endParaRPr>
                    </a:p>
                  </a:txBody>
                  <a:tcPr marT="91425" marB="91425" marR="91425" marL="91425"/>
                </a:tc>
              </a:tr>
              <a:tr h="844325">
                <a:tc>
                  <a:txBody>
                    <a:bodyPr>
                      <a:noAutofit/>
                    </a:bodyPr>
                    <a:lstStyle/>
                    <a:p>
                      <a:pPr indent="0" lvl="0" marL="0" rtl="0" algn="l">
                        <a:spcBef>
                          <a:spcPts val="0"/>
                        </a:spcBef>
                        <a:spcAft>
                          <a:spcPts val="0"/>
                        </a:spcAft>
                        <a:buNone/>
                      </a:pPr>
                      <a:r>
                        <a:rPr b="1" lang="en" sz="1700">
                          <a:latin typeface="Playfair Display"/>
                          <a:ea typeface="Playfair Display"/>
                          <a:cs typeface="Playfair Display"/>
                          <a:sym typeface="Playfair Display"/>
                        </a:rPr>
                        <a:t>Worst Result</a:t>
                      </a:r>
                      <a:endParaRPr b="1" sz="1700">
                        <a:latin typeface="Playfair Display"/>
                        <a:ea typeface="Playfair Display"/>
                        <a:cs typeface="Playfair Display"/>
                        <a:sym typeface="Playfair Display"/>
                      </a:endParaRPr>
                    </a:p>
                  </a:txBody>
                  <a:tcPr marT="91425" marB="91425" marR="91425" marL="91425">
                    <a:solidFill>
                      <a:srgbClr val="CFE2F3"/>
                    </a:solidFill>
                  </a:tcPr>
                </a:tc>
                <a:tc>
                  <a:txBody>
                    <a:bodyPr>
                      <a:noAutofit/>
                    </a:bodyPr>
                    <a:lstStyle/>
                    <a:p>
                      <a:pPr indent="0" lvl="0" marL="0" rtl="0" algn="l">
                        <a:spcBef>
                          <a:spcPts val="0"/>
                        </a:spcBef>
                        <a:spcAft>
                          <a:spcPts val="0"/>
                        </a:spcAft>
                        <a:buNone/>
                      </a:pPr>
                      <a:r>
                        <a:rPr b="1" lang="en" sz="1700">
                          <a:latin typeface="Playfair Display"/>
                          <a:ea typeface="Playfair Display"/>
                          <a:cs typeface="Playfair Display"/>
                          <a:sym typeface="Playfair Display"/>
                        </a:rPr>
                        <a:t>0.44</a:t>
                      </a:r>
                      <a:endParaRPr b="1" sz="1700">
                        <a:latin typeface="Playfair Display"/>
                        <a:ea typeface="Playfair Display"/>
                        <a:cs typeface="Playfair Display"/>
                        <a:sym typeface="Playfair Display"/>
                      </a:endParaRPr>
                    </a:p>
                    <a:p>
                      <a:pPr indent="0" lvl="0" marL="0" rtl="0" algn="l">
                        <a:spcBef>
                          <a:spcPts val="0"/>
                        </a:spcBef>
                        <a:spcAft>
                          <a:spcPts val="0"/>
                        </a:spcAft>
                        <a:buNone/>
                      </a:pPr>
                      <a:r>
                        <a:rPr lang="en">
                          <a:latin typeface="Playfair Display"/>
                          <a:ea typeface="Playfair Display"/>
                          <a:cs typeface="Playfair Display"/>
                          <a:sym typeface="Playfair Display"/>
                        </a:rPr>
                        <a:t>(bridge,castle)</a:t>
                      </a:r>
                      <a:endParaRPr>
                        <a:latin typeface="Playfair Display"/>
                        <a:ea typeface="Playfair Display"/>
                        <a:cs typeface="Playfair Display"/>
                        <a:sym typeface="Playfair Display"/>
                      </a:endParaRPr>
                    </a:p>
                    <a:p>
                      <a:pPr indent="0" lvl="0" marL="0" rtl="0" algn="l">
                        <a:spcBef>
                          <a:spcPts val="0"/>
                        </a:spcBef>
                        <a:spcAft>
                          <a:spcPts val="0"/>
                        </a:spcAft>
                        <a:buNone/>
                      </a:pPr>
                      <a:r>
                        <a:rPr lang="en">
                          <a:latin typeface="Playfair Display"/>
                          <a:ea typeface="Playfair Display"/>
                          <a:cs typeface="Playfair Display"/>
                          <a:sym typeface="Playfair Display"/>
                        </a:rPr>
                        <a:t>(</a:t>
                      </a:r>
                      <a:r>
                        <a:rPr b="1" lang="en">
                          <a:solidFill>
                            <a:srgbClr val="CC0000"/>
                          </a:solidFill>
                          <a:latin typeface="Playfair Display"/>
                          <a:ea typeface="Playfair Display"/>
                          <a:cs typeface="Playfair Display"/>
                          <a:sym typeface="Playfair Display"/>
                        </a:rPr>
                        <a:t>forest</a:t>
                      </a:r>
                      <a:r>
                        <a:rPr lang="en">
                          <a:latin typeface="Playfair Display"/>
                          <a:ea typeface="Playfair Display"/>
                          <a:cs typeface="Playfair Display"/>
                          <a:sym typeface="Playfair Display"/>
                        </a:rPr>
                        <a:t>,sea)</a:t>
                      </a:r>
                      <a:endParaRPr>
                        <a:latin typeface="Playfair Display"/>
                        <a:ea typeface="Playfair Display"/>
                        <a:cs typeface="Playfair Display"/>
                        <a:sym typeface="Playfair Display"/>
                      </a:endParaRPr>
                    </a:p>
                  </a:txBody>
                  <a:tcPr marT="91425" marB="91425" marR="91425" marL="91425">
                    <a:solidFill>
                      <a:srgbClr val="D9D9D9"/>
                    </a:solidFill>
                  </a:tcPr>
                </a:tc>
                <a:tc>
                  <a:txBody>
                    <a:bodyPr>
                      <a:noAutofit/>
                    </a:bodyPr>
                    <a:lstStyle/>
                    <a:p>
                      <a:pPr indent="0" lvl="0" marL="0" rtl="0" algn="l">
                        <a:spcBef>
                          <a:spcPts val="0"/>
                        </a:spcBef>
                        <a:spcAft>
                          <a:spcPts val="0"/>
                        </a:spcAft>
                        <a:buNone/>
                      </a:pPr>
                      <a:r>
                        <a:rPr b="1" lang="en" sz="1700">
                          <a:latin typeface="Playfair Display"/>
                          <a:ea typeface="Playfair Display"/>
                          <a:cs typeface="Playfair Display"/>
                          <a:sym typeface="Playfair Display"/>
                        </a:rPr>
                        <a:t>0.56</a:t>
                      </a:r>
                      <a:endParaRPr b="1" sz="1700">
                        <a:latin typeface="Playfair Display"/>
                        <a:ea typeface="Playfair Display"/>
                        <a:cs typeface="Playfair Display"/>
                        <a:sym typeface="Playfair Display"/>
                      </a:endParaRPr>
                    </a:p>
                    <a:p>
                      <a:pPr indent="0" lvl="0" marL="0" rtl="0" algn="l">
                        <a:spcBef>
                          <a:spcPts val="0"/>
                        </a:spcBef>
                        <a:spcAft>
                          <a:spcPts val="0"/>
                        </a:spcAft>
                        <a:buNone/>
                      </a:pPr>
                      <a:r>
                        <a:rPr lang="en">
                          <a:latin typeface="Playfair Display"/>
                          <a:ea typeface="Playfair Display"/>
                          <a:cs typeface="Playfair Display"/>
                          <a:sym typeface="Playfair Display"/>
                        </a:rPr>
                        <a:t>(bridge, castle)</a:t>
                      </a:r>
                      <a:endParaRPr>
                        <a:latin typeface="Playfair Display"/>
                        <a:ea typeface="Playfair Display"/>
                        <a:cs typeface="Playfair Display"/>
                        <a:sym typeface="Playfair Display"/>
                      </a:endParaRPr>
                    </a:p>
                    <a:p>
                      <a:pPr indent="0" lvl="0" marL="0" rtl="0" algn="l">
                        <a:spcBef>
                          <a:spcPts val="0"/>
                        </a:spcBef>
                        <a:spcAft>
                          <a:spcPts val="0"/>
                        </a:spcAft>
                        <a:buNone/>
                      </a:pPr>
                      <a:r>
                        <a:rPr lang="en">
                          <a:solidFill>
                            <a:schemeClr val="dk2"/>
                          </a:solidFill>
                          <a:latin typeface="Playfair Display"/>
                          <a:ea typeface="Playfair Display"/>
                          <a:cs typeface="Playfair Display"/>
                          <a:sym typeface="Playfair Display"/>
                        </a:rPr>
                        <a:t>(</a:t>
                      </a:r>
                      <a:r>
                        <a:rPr b="1" lang="en">
                          <a:solidFill>
                            <a:srgbClr val="CC0000"/>
                          </a:solidFill>
                          <a:latin typeface="Playfair Display"/>
                          <a:ea typeface="Playfair Display"/>
                          <a:cs typeface="Playfair Display"/>
                          <a:sym typeface="Playfair Display"/>
                        </a:rPr>
                        <a:t>forest</a:t>
                      </a:r>
                      <a:r>
                        <a:rPr lang="en">
                          <a:solidFill>
                            <a:schemeClr val="dk2"/>
                          </a:solidFill>
                          <a:latin typeface="Playfair Display"/>
                          <a:ea typeface="Playfair Display"/>
                          <a:cs typeface="Playfair Display"/>
                          <a:sym typeface="Playfair Display"/>
                        </a:rPr>
                        <a:t>,plain)</a:t>
                      </a:r>
                      <a:endParaRPr>
                        <a:latin typeface="Playfair Display"/>
                        <a:ea typeface="Playfair Display"/>
                        <a:cs typeface="Playfair Display"/>
                        <a:sym typeface="Playfair Display"/>
                      </a:endParaRPr>
                    </a:p>
                  </a:txBody>
                  <a:tcPr marT="91425" marB="91425" marR="91425" marL="91425">
                    <a:solidFill>
                      <a:srgbClr val="D9D9D9"/>
                    </a:solidFill>
                  </a:tcPr>
                </a:tc>
                <a:tc>
                  <a:txBody>
                    <a:bodyPr>
                      <a:noAutofit/>
                    </a:bodyPr>
                    <a:lstStyle/>
                    <a:p>
                      <a:pPr indent="0" lvl="0" marL="0" rtl="0" algn="l">
                        <a:spcBef>
                          <a:spcPts val="0"/>
                        </a:spcBef>
                        <a:spcAft>
                          <a:spcPts val="0"/>
                        </a:spcAft>
                        <a:buNone/>
                      </a:pPr>
                      <a:r>
                        <a:rPr b="1" lang="en" sz="1700">
                          <a:latin typeface="Playfair Display"/>
                          <a:ea typeface="Playfair Display"/>
                          <a:cs typeface="Playfair Display"/>
                          <a:sym typeface="Playfair Display"/>
                        </a:rPr>
                        <a:t>0.53</a:t>
                      </a:r>
                      <a:endParaRPr b="1" sz="1700">
                        <a:latin typeface="Playfair Display"/>
                        <a:ea typeface="Playfair Display"/>
                        <a:cs typeface="Playfair Display"/>
                        <a:sym typeface="Playfair Display"/>
                      </a:endParaRPr>
                    </a:p>
                    <a:p>
                      <a:pPr indent="0" lvl="0" marL="0" rtl="0" algn="l">
                        <a:spcBef>
                          <a:spcPts val="0"/>
                        </a:spcBef>
                        <a:spcAft>
                          <a:spcPts val="0"/>
                        </a:spcAft>
                        <a:buNone/>
                      </a:pPr>
                      <a:r>
                        <a:rPr lang="en">
                          <a:latin typeface="Playfair Display"/>
                          <a:ea typeface="Playfair Display"/>
                          <a:cs typeface="Playfair Display"/>
                          <a:sym typeface="Playfair Display"/>
                        </a:rPr>
                        <a:t>(castle,road)</a:t>
                      </a:r>
                      <a:endParaRPr>
                        <a:latin typeface="Playfair Display"/>
                        <a:ea typeface="Playfair Display"/>
                        <a:cs typeface="Playfair Display"/>
                        <a:sym typeface="Playfair Display"/>
                      </a:endParaRPr>
                    </a:p>
                    <a:p>
                      <a:pPr indent="0" lvl="0" marL="0" rtl="0" algn="l">
                        <a:spcBef>
                          <a:spcPts val="0"/>
                        </a:spcBef>
                        <a:spcAft>
                          <a:spcPts val="0"/>
                        </a:spcAft>
                        <a:buNone/>
                      </a:pPr>
                      <a:r>
                        <a:rPr lang="en">
                          <a:latin typeface="Playfair Display"/>
                          <a:ea typeface="Playfair Display"/>
                          <a:cs typeface="Playfair Display"/>
                          <a:sym typeface="Playfair Display"/>
                        </a:rPr>
                        <a:t>(</a:t>
                      </a:r>
                      <a:r>
                        <a:rPr b="1" lang="en">
                          <a:solidFill>
                            <a:srgbClr val="CC0000"/>
                          </a:solidFill>
                          <a:latin typeface="Playfair Display"/>
                          <a:ea typeface="Playfair Display"/>
                          <a:cs typeface="Playfair Display"/>
                          <a:sym typeface="Playfair Display"/>
                        </a:rPr>
                        <a:t>forest</a:t>
                      </a:r>
                      <a:r>
                        <a:rPr lang="en">
                          <a:latin typeface="Playfair Display"/>
                          <a:ea typeface="Playfair Display"/>
                          <a:cs typeface="Playfair Display"/>
                          <a:sym typeface="Playfair Display"/>
                        </a:rPr>
                        <a:t>,cloud)</a:t>
                      </a:r>
                      <a:endParaRPr>
                        <a:latin typeface="Playfair Display"/>
                        <a:ea typeface="Playfair Display"/>
                        <a:cs typeface="Playfair Display"/>
                        <a:sym typeface="Playfair Display"/>
                      </a:endParaRPr>
                    </a:p>
                  </a:txBody>
                  <a:tcPr marT="91425" marB="91425" marR="91425" marL="91425">
                    <a:solidFill>
                      <a:srgbClr val="D9D9D9"/>
                    </a:solidFill>
                  </a:tcPr>
                </a:tc>
                <a:tc>
                  <a:txBody>
                    <a:bodyPr>
                      <a:noAutofit/>
                    </a:bodyPr>
                    <a:lstStyle/>
                    <a:p>
                      <a:pPr indent="0" lvl="0" marL="0" rtl="0" algn="l">
                        <a:spcBef>
                          <a:spcPts val="0"/>
                        </a:spcBef>
                        <a:spcAft>
                          <a:spcPts val="0"/>
                        </a:spcAft>
                        <a:buNone/>
                      </a:pPr>
                      <a:r>
                        <a:rPr b="1" lang="en" sz="1700">
                          <a:latin typeface="Playfair Display"/>
                          <a:ea typeface="Playfair Display"/>
                          <a:cs typeface="Playfair Display"/>
                          <a:sym typeface="Playfair Display"/>
                        </a:rPr>
                        <a:t>0.41</a:t>
                      </a:r>
                      <a:endParaRPr b="1" sz="1700">
                        <a:latin typeface="Playfair Display"/>
                        <a:ea typeface="Playfair Display"/>
                        <a:cs typeface="Playfair Display"/>
                        <a:sym typeface="Playfair Display"/>
                      </a:endParaRPr>
                    </a:p>
                    <a:p>
                      <a:pPr indent="0" lvl="0" marL="0" rtl="0" algn="l">
                        <a:spcBef>
                          <a:spcPts val="0"/>
                        </a:spcBef>
                        <a:spcAft>
                          <a:spcPts val="0"/>
                        </a:spcAft>
                        <a:buNone/>
                      </a:pPr>
                      <a:r>
                        <a:rPr lang="en">
                          <a:latin typeface="Playfair Display"/>
                          <a:ea typeface="Playfair Display"/>
                          <a:cs typeface="Playfair Display"/>
                          <a:sym typeface="Playfair Display"/>
                        </a:rPr>
                        <a:t>(road,skyscraper)</a:t>
                      </a:r>
                      <a:endParaRPr>
                        <a:latin typeface="Playfair Display"/>
                        <a:ea typeface="Playfair Display"/>
                        <a:cs typeface="Playfair Display"/>
                        <a:sym typeface="Playfair Display"/>
                      </a:endParaRPr>
                    </a:p>
                    <a:p>
                      <a:pPr indent="0" lvl="0" marL="0" rtl="0" algn="l">
                        <a:spcBef>
                          <a:spcPts val="0"/>
                        </a:spcBef>
                        <a:spcAft>
                          <a:spcPts val="0"/>
                        </a:spcAft>
                        <a:buNone/>
                      </a:pPr>
                      <a:r>
                        <a:rPr lang="en">
                          <a:latin typeface="Playfair Display"/>
                          <a:ea typeface="Playfair Display"/>
                          <a:cs typeface="Playfair Display"/>
                          <a:sym typeface="Playfair Display"/>
                        </a:rPr>
                        <a:t>(</a:t>
                      </a:r>
                      <a:r>
                        <a:rPr b="1" lang="en">
                          <a:solidFill>
                            <a:srgbClr val="CC0000"/>
                          </a:solidFill>
                          <a:latin typeface="Playfair Display"/>
                          <a:ea typeface="Playfair Display"/>
                          <a:cs typeface="Playfair Display"/>
                          <a:sym typeface="Playfair Display"/>
                        </a:rPr>
                        <a:t>forest</a:t>
                      </a:r>
                      <a:r>
                        <a:rPr lang="en">
                          <a:latin typeface="Playfair Display"/>
                          <a:ea typeface="Playfair Display"/>
                          <a:cs typeface="Playfair Display"/>
                          <a:sym typeface="Playfair Display"/>
                        </a:rPr>
                        <a:t>,mountain)</a:t>
                      </a:r>
                      <a:endParaRPr>
                        <a:latin typeface="Playfair Display"/>
                        <a:ea typeface="Playfair Display"/>
                        <a:cs typeface="Playfair Display"/>
                        <a:sym typeface="Playfair Display"/>
                      </a:endParaRPr>
                    </a:p>
                  </a:txBody>
                  <a:tcPr marT="91425" marB="91425" marR="91425" marL="91425">
                    <a:solidFill>
                      <a:srgbClr val="D9D9D9"/>
                    </a:solidFill>
                  </a:tcPr>
                </a:tc>
              </a:tr>
            </a:tbl>
          </a:graphicData>
        </a:graphic>
      </p:graphicFrame>
      <p:sp>
        <p:nvSpPr>
          <p:cNvPr id="272" name="Google Shape;272;p39"/>
          <p:cNvSpPr txBox="1"/>
          <p:nvPr>
            <p:ph idx="4294967295" type="title"/>
          </p:nvPr>
        </p:nvSpPr>
        <p:spPr>
          <a:xfrm>
            <a:off x="159300" y="-121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Milestone 3 Model Summary (10x10)</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6" name="Shape 276"/>
        <p:cNvGrpSpPr/>
        <p:nvPr/>
      </p:nvGrpSpPr>
      <p:grpSpPr>
        <a:xfrm>
          <a:off x="0" y="0"/>
          <a:ext cx="0" cy="0"/>
          <a:chOff x="0" y="0"/>
          <a:chExt cx="0" cy="0"/>
        </a:xfrm>
      </p:grpSpPr>
      <p:sp>
        <p:nvSpPr>
          <p:cNvPr id="277" name="Google Shape;277;p40"/>
          <p:cNvSpPr txBox="1"/>
          <p:nvPr>
            <p:ph type="title"/>
          </p:nvPr>
        </p:nvSpPr>
        <p:spPr>
          <a:xfrm>
            <a:off x="159300" y="64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Model Evolution - Traditional Machine Learning</a:t>
            </a:r>
            <a:endParaRPr/>
          </a:p>
        </p:txBody>
      </p:sp>
      <p:sp>
        <p:nvSpPr>
          <p:cNvPr id="278" name="Google Shape;278;p40"/>
          <p:cNvSpPr txBox="1"/>
          <p:nvPr/>
        </p:nvSpPr>
        <p:spPr>
          <a:xfrm>
            <a:off x="492875" y="872600"/>
            <a:ext cx="1398300" cy="480900"/>
          </a:xfrm>
          <a:prstGeom prst="rect">
            <a:avLst/>
          </a:prstGeom>
          <a:noFill/>
          <a:ln cap="flat" cmpd="sng" w="28575">
            <a:solidFill>
              <a:schemeClr val="accent5"/>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Playfair Display"/>
                <a:ea typeface="Playfair Display"/>
                <a:cs typeface="Playfair Display"/>
                <a:sym typeface="Playfair Display"/>
              </a:rPr>
              <a:t>Milestone 1</a:t>
            </a:r>
            <a:endParaRPr sz="1800">
              <a:latin typeface="Playfair Display"/>
              <a:ea typeface="Playfair Display"/>
              <a:cs typeface="Playfair Display"/>
              <a:sym typeface="Playfair Display"/>
            </a:endParaRPr>
          </a:p>
        </p:txBody>
      </p:sp>
      <p:sp>
        <p:nvSpPr>
          <p:cNvPr id="279" name="Google Shape;279;p40"/>
          <p:cNvSpPr txBox="1"/>
          <p:nvPr/>
        </p:nvSpPr>
        <p:spPr>
          <a:xfrm>
            <a:off x="3861475" y="872600"/>
            <a:ext cx="1398300" cy="480900"/>
          </a:xfrm>
          <a:prstGeom prst="rect">
            <a:avLst/>
          </a:prstGeom>
          <a:noFill/>
          <a:ln cap="flat" cmpd="sng" w="28575">
            <a:solidFill>
              <a:schemeClr val="accent3"/>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Playfair Display"/>
                <a:ea typeface="Playfair Display"/>
                <a:cs typeface="Playfair Display"/>
                <a:sym typeface="Playfair Display"/>
              </a:rPr>
              <a:t>Milestone 2</a:t>
            </a:r>
            <a:endParaRPr sz="1800">
              <a:latin typeface="Playfair Display"/>
              <a:ea typeface="Playfair Display"/>
              <a:cs typeface="Playfair Display"/>
              <a:sym typeface="Playfair Display"/>
            </a:endParaRPr>
          </a:p>
        </p:txBody>
      </p:sp>
      <p:sp>
        <p:nvSpPr>
          <p:cNvPr id="280" name="Google Shape;280;p40"/>
          <p:cNvSpPr txBox="1"/>
          <p:nvPr/>
        </p:nvSpPr>
        <p:spPr>
          <a:xfrm>
            <a:off x="7230075" y="872600"/>
            <a:ext cx="1458300" cy="480900"/>
          </a:xfrm>
          <a:prstGeom prst="rect">
            <a:avLst/>
          </a:prstGeom>
          <a:noFill/>
          <a:ln cap="flat" cmpd="sng" w="2857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Playfair Display"/>
                <a:ea typeface="Playfair Display"/>
                <a:cs typeface="Playfair Display"/>
                <a:sym typeface="Playfair Display"/>
              </a:rPr>
              <a:t>Milestone 3</a:t>
            </a:r>
            <a:endParaRPr sz="1800">
              <a:latin typeface="Playfair Display"/>
              <a:ea typeface="Playfair Display"/>
              <a:cs typeface="Playfair Display"/>
              <a:sym typeface="Playfair Display"/>
            </a:endParaRPr>
          </a:p>
        </p:txBody>
      </p:sp>
      <p:cxnSp>
        <p:nvCxnSpPr>
          <p:cNvPr id="281" name="Google Shape;281;p40"/>
          <p:cNvCxnSpPr>
            <a:stCxn id="278" idx="3"/>
            <a:endCxn id="279" idx="1"/>
          </p:cNvCxnSpPr>
          <p:nvPr/>
        </p:nvCxnSpPr>
        <p:spPr>
          <a:xfrm>
            <a:off x="1891175" y="1113050"/>
            <a:ext cx="1970400" cy="0"/>
          </a:xfrm>
          <a:prstGeom prst="straightConnector1">
            <a:avLst/>
          </a:prstGeom>
          <a:noFill/>
          <a:ln cap="flat" cmpd="sng" w="9525">
            <a:solidFill>
              <a:schemeClr val="dk2"/>
            </a:solidFill>
            <a:prstDash val="solid"/>
            <a:round/>
            <a:headEnd len="med" w="med" type="none"/>
            <a:tailEnd len="med" w="med" type="triangle"/>
          </a:ln>
        </p:spPr>
      </p:cxnSp>
      <p:cxnSp>
        <p:nvCxnSpPr>
          <p:cNvPr id="282" name="Google Shape;282;p40"/>
          <p:cNvCxnSpPr>
            <a:endCxn id="280" idx="1"/>
          </p:cNvCxnSpPr>
          <p:nvPr/>
        </p:nvCxnSpPr>
        <p:spPr>
          <a:xfrm>
            <a:off x="5271675" y="1100750"/>
            <a:ext cx="1958400" cy="12300"/>
          </a:xfrm>
          <a:prstGeom prst="straightConnector1">
            <a:avLst/>
          </a:prstGeom>
          <a:noFill/>
          <a:ln cap="flat" cmpd="sng" w="9525">
            <a:solidFill>
              <a:schemeClr val="dk2"/>
            </a:solidFill>
            <a:prstDash val="solid"/>
            <a:round/>
            <a:headEnd len="med" w="med" type="none"/>
            <a:tailEnd len="med" w="med" type="triangle"/>
          </a:ln>
        </p:spPr>
      </p:cxnSp>
      <p:sp>
        <p:nvSpPr>
          <p:cNvPr id="283" name="Google Shape;283;p40"/>
          <p:cNvSpPr txBox="1"/>
          <p:nvPr/>
        </p:nvSpPr>
        <p:spPr>
          <a:xfrm>
            <a:off x="1891175" y="739400"/>
            <a:ext cx="2261700" cy="82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latin typeface="Playfair Display"/>
                <a:ea typeface="Playfair Display"/>
                <a:cs typeface="Playfair Display"/>
                <a:sym typeface="Playfair Display"/>
              </a:rPr>
              <a:t>Feature Extraction</a:t>
            </a:r>
            <a:endParaRPr b="1" sz="1600">
              <a:latin typeface="Playfair Display"/>
              <a:ea typeface="Playfair Display"/>
              <a:cs typeface="Playfair Display"/>
              <a:sym typeface="Playfair Display"/>
            </a:endParaRPr>
          </a:p>
          <a:p>
            <a:pPr indent="0" lvl="0" marL="0" rtl="0" algn="l">
              <a:spcBef>
                <a:spcPts val="0"/>
              </a:spcBef>
              <a:spcAft>
                <a:spcPts val="0"/>
              </a:spcAft>
              <a:buNone/>
            </a:pPr>
            <a:r>
              <a:rPr b="1" lang="en" sz="1600">
                <a:latin typeface="Playfair Display"/>
                <a:ea typeface="Playfair Display"/>
                <a:cs typeface="Playfair Display"/>
                <a:sym typeface="Playfair Display"/>
              </a:rPr>
              <a:t>Grid Search</a:t>
            </a:r>
            <a:endParaRPr b="1" sz="1600">
              <a:latin typeface="Playfair Display"/>
              <a:ea typeface="Playfair Display"/>
              <a:cs typeface="Playfair Display"/>
              <a:sym typeface="Playfair Display"/>
            </a:endParaRPr>
          </a:p>
        </p:txBody>
      </p:sp>
      <p:sp>
        <p:nvSpPr>
          <p:cNvPr id="284" name="Google Shape;284;p40"/>
          <p:cNvSpPr txBox="1"/>
          <p:nvPr/>
        </p:nvSpPr>
        <p:spPr>
          <a:xfrm>
            <a:off x="5272425" y="739400"/>
            <a:ext cx="2261700" cy="82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latin typeface="Playfair Display"/>
                <a:ea typeface="Playfair Display"/>
                <a:cs typeface="Playfair Display"/>
                <a:sym typeface="Playfair Display"/>
              </a:rPr>
              <a:t>Feature Extraction</a:t>
            </a:r>
            <a:endParaRPr b="1" sz="1600">
              <a:latin typeface="Playfair Display"/>
              <a:ea typeface="Playfair Display"/>
              <a:cs typeface="Playfair Display"/>
              <a:sym typeface="Playfair Display"/>
            </a:endParaRPr>
          </a:p>
          <a:p>
            <a:pPr indent="0" lvl="0" marL="0" rtl="0" algn="l">
              <a:spcBef>
                <a:spcPts val="0"/>
              </a:spcBef>
              <a:spcAft>
                <a:spcPts val="0"/>
              </a:spcAft>
              <a:buNone/>
            </a:pPr>
            <a:r>
              <a:rPr b="1" lang="en" sz="1600">
                <a:latin typeface="Playfair Display"/>
                <a:ea typeface="Playfair Display"/>
                <a:cs typeface="Playfair Display"/>
                <a:sym typeface="Playfair Display"/>
              </a:rPr>
              <a:t>Data Augmentation</a:t>
            </a:r>
            <a:endParaRPr b="1" sz="1600">
              <a:latin typeface="Playfair Display"/>
              <a:ea typeface="Playfair Display"/>
              <a:cs typeface="Playfair Display"/>
              <a:sym typeface="Playfair Display"/>
            </a:endParaRPr>
          </a:p>
          <a:p>
            <a:pPr indent="0" lvl="0" marL="0" rtl="0" algn="l">
              <a:spcBef>
                <a:spcPts val="0"/>
              </a:spcBef>
              <a:spcAft>
                <a:spcPts val="0"/>
              </a:spcAft>
              <a:buNone/>
            </a:pPr>
            <a:r>
              <a:t/>
            </a:r>
            <a:endParaRPr b="1" sz="1600">
              <a:latin typeface="Playfair Display"/>
              <a:ea typeface="Playfair Display"/>
              <a:cs typeface="Playfair Display"/>
              <a:sym typeface="Playfair Display"/>
            </a:endParaRPr>
          </a:p>
        </p:txBody>
      </p:sp>
      <p:pic>
        <p:nvPicPr>
          <p:cNvPr id="285" name="Google Shape;285;p40"/>
          <p:cNvPicPr preferRelativeResize="0"/>
          <p:nvPr/>
        </p:nvPicPr>
        <p:blipFill>
          <a:blip r:embed="rId3">
            <a:alphaModFix/>
          </a:blip>
          <a:stretch>
            <a:fillRect/>
          </a:stretch>
        </p:blipFill>
        <p:spPr>
          <a:xfrm flipH="1">
            <a:off x="935475" y="1496073"/>
            <a:ext cx="7082727" cy="3065997"/>
          </a:xfrm>
          <a:prstGeom prst="rect">
            <a:avLst/>
          </a:prstGeom>
          <a:noFill/>
          <a:ln>
            <a:noFill/>
          </a:ln>
        </p:spPr>
      </p:pic>
      <p:sp>
        <p:nvSpPr>
          <p:cNvPr id="286" name="Google Shape;286;p40"/>
          <p:cNvSpPr txBox="1"/>
          <p:nvPr/>
        </p:nvSpPr>
        <p:spPr>
          <a:xfrm>
            <a:off x="1389050" y="4439025"/>
            <a:ext cx="1653300" cy="636900"/>
          </a:xfrm>
          <a:prstGeom prst="rect">
            <a:avLst/>
          </a:prstGeom>
          <a:noFill/>
          <a:ln cap="flat" cmpd="sng" w="38100">
            <a:solidFill>
              <a:schemeClr val="accent5"/>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Playfair Display"/>
                <a:ea typeface="Playfair Display"/>
                <a:cs typeface="Playfair Display"/>
                <a:sym typeface="Playfair Display"/>
              </a:rPr>
              <a:t>We, </a:t>
            </a:r>
            <a:endParaRPr sz="1800">
              <a:latin typeface="Playfair Display"/>
              <a:ea typeface="Playfair Display"/>
              <a:cs typeface="Playfair Display"/>
              <a:sym typeface="Playfair Display"/>
            </a:endParaRPr>
          </a:p>
          <a:p>
            <a:pPr indent="0" lvl="0" marL="0" rtl="0" algn="l">
              <a:spcBef>
                <a:spcPts val="0"/>
              </a:spcBef>
              <a:spcAft>
                <a:spcPts val="0"/>
              </a:spcAft>
              <a:buNone/>
            </a:pPr>
            <a:r>
              <a:rPr lang="en" sz="1800">
                <a:latin typeface="Playfair Display"/>
                <a:ea typeface="Playfair Display"/>
                <a:cs typeface="Playfair Display"/>
                <a:sym typeface="Playfair Display"/>
              </a:rPr>
              <a:t>at Milestone 1</a:t>
            </a:r>
            <a:endParaRPr sz="1800">
              <a:latin typeface="Playfair Display"/>
              <a:ea typeface="Playfair Display"/>
              <a:cs typeface="Playfair Display"/>
              <a:sym typeface="Playfair Display"/>
            </a:endParaRPr>
          </a:p>
        </p:txBody>
      </p:sp>
      <p:sp>
        <p:nvSpPr>
          <p:cNvPr id="287" name="Google Shape;287;p40"/>
          <p:cNvSpPr txBox="1"/>
          <p:nvPr/>
        </p:nvSpPr>
        <p:spPr>
          <a:xfrm>
            <a:off x="3240778" y="1429700"/>
            <a:ext cx="2038800" cy="31797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Playfair Display"/>
              <a:ea typeface="Playfair Display"/>
              <a:cs typeface="Playfair Display"/>
              <a:sym typeface="Playfair Display"/>
            </a:endParaRPr>
          </a:p>
        </p:txBody>
      </p:sp>
      <p:sp>
        <p:nvSpPr>
          <p:cNvPr id="288" name="Google Shape;288;p40"/>
          <p:cNvSpPr txBox="1"/>
          <p:nvPr/>
        </p:nvSpPr>
        <p:spPr>
          <a:xfrm>
            <a:off x="5279541" y="1439160"/>
            <a:ext cx="2793600" cy="32883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Playfair Display"/>
              <a:ea typeface="Playfair Display"/>
              <a:cs typeface="Playfair Display"/>
              <a:sym typeface="Playfair Display"/>
            </a:endParaRPr>
          </a:p>
        </p:txBody>
      </p:sp>
      <p:sp>
        <p:nvSpPr>
          <p:cNvPr id="289" name="Google Shape;289;p40"/>
          <p:cNvSpPr txBox="1"/>
          <p:nvPr/>
        </p:nvSpPr>
        <p:spPr>
          <a:xfrm>
            <a:off x="3846002" y="4439025"/>
            <a:ext cx="1748100" cy="636900"/>
          </a:xfrm>
          <a:prstGeom prst="rect">
            <a:avLst/>
          </a:prstGeom>
          <a:noFill/>
          <a:ln cap="flat" cmpd="sng" w="38100">
            <a:solidFill>
              <a:schemeClr val="accent3"/>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Playfair Display"/>
                <a:ea typeface="Playfair Display"/>
                <a:cs typeface="Playfair Display"/>
                <a:sym typeface="Playfair Display"/>
              </a:rPr>
              <a:t>We,</a:t>
            </a:r>
            <a:endParaRPr sz="1800">
              <a:latin typeface="Playfair Display"/>
              <a:ea typeface="Playfair Display"/>
              <a:cs typeface="Playfair Display"/>
              <a:sym typeface="Playfair Display"/>
            </a:endParaRPr>
          </a:p>
          <a:p>
            <a:pPr indent="0" lvl="0" marL="0" rtl="0" algn="l">
              <a:spcBef>
                <a:spcPts val="0"/>
              </a:spcBef>
              <a:spcAft>
                <a:spcPts val="0"/>
              </a:spcAft>
              <a:buNone/>
            </a:pPr>
            <a:r>
              <a:rPr lang="en" sz="1800">
                <a:latin typeface="Playfair Display"/>
                <a:ea typeface="Playfair Display"/>
                <a:cs typeface="Playfair Display"/>
                <a:sym typeface="Playfair Display"/>
              </a:rPr>
              <a:t>at Milestone 2</a:t>
            </a:r>
            <a:endParaRPr sz="1800">
              <a:latin typeface="Playfair Display"/>
              <a:ea typeface="Playfair Display"/>
              <a:cs typeface="Playfair Display"/>
              <a:sym typeface="Playfair Display"/>
            </a:endParaRPr>
          </a:p>
        </p:txBody>
      </p:sp>
      <p:sp>
        <p:nvSpPr>
          <p:cNvPr id="290" name="Google Shape;290;p40"/>
          <p:cNvSpPr txBox="1"/>
          <p:nvPr/>
        </p:nvSpPr>
        <p:spPr>
          <a:xfrm>
            <a:off x="6199499" y="4439025"/>
            <a:ext cx="1748100" cy="636900"/>
          </a:xfrm>
          <a:prstGeom prst="rect">
            <a:avLst/>
          </a:prstGeom>
          <a:noFill/>
          <a:ln cap="flat" cmpd="sng" w="38100">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Playfair Display"/>
                <a:ea typeface="Playfair Display"/>
                <a:cs typeface="Playfair Display"/>
                <a:sym typeface="Playfair Display"/>
              </a:rPr>
              <a:t>Hopefully, we at Milestone 3</a:t>
            </a:r>
            <a:endParaRPr sz="1800">
              <a:latin typeface="Playfair Display"/>
              <a:ea typeface="Playfair Display"/>
              <a:cs typeface="Playfair Display"/>
              <a:sym typeface="Playfair Display"/>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86"/>
                                        </p:tgtEl>
                                        <p:attrNameLst>
                                          <p:attrName>style.visibility</p:attrName>
                                        </p:attrNameLst>
                                      </p:cBhvr>
                                      <p:to>
                                        <p:strVal val="visible"/>
                                      </p:to>
                                    </p:set>
                                    <p:anim calcmode="lin" valueType="num">
                                      <p:cBhvr additive="base">
                                        <p:cTn dur="1000"/>
                                        <p:tgtEl>
                                          <p:spTgt spid="286"/>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000"/>
                                          </p:stCondLst>
                                        </p:cTn>
                                        <p:tgtEl>
                                          <p:spTgt spid="287"/>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89"/>
                                        </p:tgtEl>
                                        <p:attrNameLst>
                                          <p:attrName>style.visibility</p:attrName>
                                        </p:attrNameLst>
                                      </p:cBhvr>
                                      <p:to>
                                        <p:strVal val="visible"/>
                                      </p:to>
                                    </p:set>
                                    <p:anim calcmode="lin" valueType="num">
                                      <p:cBhvr additive="base">
                                        <p:cTn dur="1000"/>
                                        <p:tgtEl>
                                          <p:spTgt spid="289"/>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000"/>
                                          </p:stCondLst>
                                        </p:cTn>
                                        <p:tgtEl>
                                          <p:spTgt spid="288"/>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90"/>
                                        </p:tgtEl>
                                        <p:attrNameLst>
                                          <p:attrName>style.visibility</p:attrName>
                                        </p:attrNameLst>
                                      </p:cBhvr>
                                      <p:to>
                                        <p:strVal val="visible"/>
                                      </p:to>
                                    </p:set>
                                    <p:anim calcmode="lin" valueType="num">
                                      <p:cBhvr additive="base">
                                        <p:cTn dur="1000"/>
                                        <p:tgtEl>
                                          <p:spTgt spid="290"/>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4" name="Shape 294"/>
        <p:cNvGrpSpPr/>
        <p:nvPr/>
      </p:nvGrpSpPr>
      <p:grpSpPr>
        <a:xfrm>
          <a:off x="0" y="0"/>
          <a:ext cx="0" cy="0"/>
          <a:chOff x="0" y="0"/>
          <a:chExt cx="0" cy="0"/>
        </a:xfrm>
      </p:grpSpPr>
      <p:sp>
        <p:nvSpPr>
          <p:cNvPr id="295" name="Google Shape;295;p41"/>
          <p:cNvSpPr txBox="1"/>
          <p:nvPr>
            <p:ph type="title"/>
          </p:nvPr>
        </p:nvSpPr>
        <p:spPr>
          <a:xfrm>
            <a:off x="2355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Model Evolution </a:t>
            </a:r>
            <a:r>
              <a:rPr lang="en"/>
              <a:t>- </a:t>
            </a:r>
            <a:r>
              <a:rPr lang="en"/>
              <a:t>Traditional Machine Learning</a:t>
            </a:r>
            <a:endParaRPr/>
          </a:p>
        </p:txBody>
      </p:sp>
      <p:pic>
        <p:nvPicPr>
          <p:cNvPr id="296" name="Google Shape;296;p41"/>
          <p:cNvPicPr preferRelativeResize="0"/>
          <p:nvPr/>
        </p:nvPicPr>
        <p:blipFill>
          <a:blip r:embed="rId3">
            <a:alphaModFix/>
          </a:blip>
          <a:stretch>
            <a:fillRect/>
          </a:stretch>
        </p:blipFill>
        <p:spPr>
          <a:xfrm>
            <a:off x="152400" y="1627325"/>
            <a:ext cx="8835499" cy="20564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 name="Shape 68"/>
        <p:cNvGrpSpPr/>
        <p:nvPr/>
      </p:nvGrpSpPr>
      <p:grpSpPr>
        <a:xfrm>
          <a:off x="0" y="0"/>
          <a:ext cx="0" cy="0"/>
          <a:chOff x="0" y="0"/>
          <a:chExt cx="0" cy="0"/>
        </a:xfrm>
      </p:grpSpPr>
      <p:sp>
        <p:nvSpPr>
          <p:cNvPr id="69" name="Google Shape;69;p15"/>
          <p:cNvSpPr txBox="1"/>
          <p:nvPr>
            <p:ph idx="1" type="body"/>
          </p:nvPr>
        </p:nvSpPr>
        <p:spPr>
          <a:xfrm>
            <a:off x="202275" y="1379200"/>
            <a:ext cx="8602200" cy="3465600"/>
          </a:xfrm>
          <a:prstGeom prst="rect">
            <a:avLst/>
          </a:prstGeom>
        </p:spPr>
        <p:txBody>
          <a:bodyPr anchorCtr="0" anchor="ctr" bIns="91425" lIns="91425" spcFirstLastPara="1" rIns="91425" wrap="square" tIns="91425">
            <a:noAutofit/>
          </a:bodyPr>
          <a:lstStyle/>
          <a:p>
            <a:pPr indent="-342900" lvl="0" marL="457200" marR="0" rtl="0" algn="l">
              <a:spcBef>
                <a:spcPts val="0"/>
              </a:spcBef>
              <a:spcAft>
                <a:spcPts val="0"/>
              </a:spcAft>
              <a:buSzPts val="1800"/>
              <a:buChar char="●"/>
            </a:pPr>
            <a:r>
              <a:rPr lang="en"/>
              <a:t>P</a:t>
            </a:r>
            <a:r>
              <a:rPr lang="en">
                <a:solidFill>
                  <a:srgbClr val="000000"/>
                </a:solidFill>
              </a:rPr>
              <a:t>roblem Statement</a:t>
            </a:r>
            <a:endParaRPr>
              <a:solidFill>
                <a:srgbClr val="000000"/>
              </a:solidFill>
            </a:endParaRPr>
          </a:p>
          <a:p>
            <a:pPr indent="-342900" lvl="0" marL="457200" marR="0" rtl="0" algn="l">
              <a:spcBef>
                <a:spcPts val="0"/>
              </a:spcBef>
              <a:spcAft>
                <a:spcPts val="0"/>
              </a:spcAft>
              <a:buClr>
                <a:srgbClr val="000000"/>
              </a:buClr>
              <a:buSzPts val="1800"/>
              <a:buChar char="●"/>
            </a:pPr>
            <a:r>
              <a:rPr lang="en">
                <a:solidFill>
                  <a:srgbClr val="000000"/>
                </a:solidFill>
              </a:rPr>
              <a:t>ML algorithm Design with </a:t>
            </a:r>
            <a:r>
              <a:rPr lang="en">
                <a:solidFill>
                  <a:srgbClr val="000000"/>
                </a:solidFill>
                <a:highlight>
                  <a:srgbClr val="FFFFFF"/>
                </a:highlight>
              </a:rPr>
              <a:t>architecture diagram</a:t>
            </a:r>
            <a:endParaRPr>
              <a:solidFill>
                <a:srgbClr val="000000"/>
              </a:solidFill>
            </a:endParaRPr>
          </a:p>
          <a:p>
            <a:pPr indent="-342900" lvl="0" marL="457200" marR="0" rtl="0" algn="l">
              <a:spcBef>
                <a:spcPts val="0"/>
              </a:spcBef>
              <a:spcAft>
                <a:spcPts val="0"/>
              </a:spcAft>
              <a:buSzPts val="1800"/>
              <a:buChar char="●"/>
            </a:pPr>
            <a:r>
              <a:rPr lang="en"/>
              <a:t>Feature Engineering with:</a:t>
            </a:r>
            <a:endParaRPr/>
          </a:p>
          <a:p>
            <a:pPr indent="-342900" lvl="1" marL="914400" marR="0" rtl="0" algn="l">
              <a:spcBef>
                <a:spcPts val="0"/>
              </a:spcBef>
              <a:spcAft>
                <a:spcPts val="0"/>
              </a:spcAft>
              <a:buSzPts val="1800"/>
              <a:buChar char="○"/>
            </a:pPr>
            <a:r>
              <a:rPr lang="en"/>
              <a:t>Grid search</a:t>
            </a:r>
            <a:endParaRPr/>
          </a:p>
          <a:p>
            <a:pPr indent="-342900" lvl="1" marL="914400" marR="0" rtl="0" algn="l">
              <a:spcBef>
                <a:spcPts val="0"/>
              </a:spcBef>
              <a:spcAft>
                <a:spcPts val="0"/>
              </a:spcAft>
              <a:buSzPts val="1800"/>
              <a:buChar char="○"/>
            </a:pPr>
            <a:r>
              <a:rPr lang="en"/>
              <a:t>Feature Extraction</a:t>
            </a:r>
            <a:endParaRPr/>
          </a:p>
          <a:p>
            <a:pPr indent="-342900" lvl="1" marL="914400" marR="0" rtl="0" algn="l">
              <a:spcBef>
                <a:spcPts val="0"/>
              </a:spcBef>
              <a:spcAft>
                <a:spcPts val="0"/>
              </a:spcAft>
              <a:buSzPts val="1800"/>
              <a:buChar char="○"/>
            </a:pPr>
            <a:r>
              <a:rPr lang="en"/>
              <a:t>Data Augmentation</a:t>
            </a:r>
            <a:endParaRPr/>
          </a:p>
          <a:p>
            <a:pPr indent="0" lvl="0" marL="0" marR="0" rtl="0" algn="l">
              <a:spcBef>
                <a:spcPts val="0"/>
              </a:spcBef>
              <a:spcAft>
                <a:spcPts val="0"/>
              </a:spcAft>
              <a:buNone/>
            </a:pPr>
            <a:r>
              <a:t/>
            </a:r>
            <a:endParaRPr/>
          </a:p>
          <a:p>
            <a:pPr indent="-342900" lvl="0" marL="457200" marR="0" rtl="0" algn="l">
              <a:spcBef>
                <a:spcPts val="0"/>
              </a:spcBef>
              <a:spcAft>
                <a:spcPts val="0"/>
              </a:spcAft>
              <a:buSzPts val="1800"/>
              <a:buChar char="●"/>
            </a:pPr>
            <a:r>
              <a:rPr lang="en"/>
              <a:t>Performance Summary table</a:t>
            </a:r>
            <a:endParaRPr/>
          </a:p>
          <a:p>
            <a:pPr indent="-342900" lvl="0" marL="457200" marR="0" rtl="0" algn="l">
              <a:spcBef>
                <a:spcPts val="0"/>
              </a:spcBef>
              <a:spcAft>
                <a:spcPts val="0"/>
              </a:spcAft>
              <a:buSzPts val="1800"/>
              <a:buChar char="●"/>
            </a:pPr>
            <a:r>
              <a:rPr lang="en"/>
              <a:t>Model Evolution for milestone 1, 2, 3</a:t>
            </a:r>
            <a:endParaRPr/>
          </a:p>
          <a:p>
            <a:pPr indent="-342900" lvl="0" marL="457200" marR="0" rtl="0" algn="l">
              <a:spcBef>
                <a:spcPts val="0"/>
              </a:spcBef>
              <a:spcAft>
                <a:spcPts val="0"/>
              </a:spcAft>
              <a:buSzPts val="1800"/>
              <a:buChar char="●"/>
            </a:pPr>
            <a:r>
              <a:rPr lang="en"/>
              <a:t>Lesson learned</a:t>
            </a:r>
            <a:endParaRPr/>
          </a:p>
          <a:p>
            <a:pPr indent="-342900" lvl="0" marL="457200" marR="0" rtl="0" algn="l">
              <a:spcBef>
                <a:spcPts val="0"/>
              </a:spcBef>
              <a:spcAft>
                <a:spcPts val="0"/>
              </a:spcAft>
              <a:buSzPts val="1800"/>
              <a:buChar char="●"/>
            </a:pPr>
            <a:r>
              <a:rPr lang="en"/>
              <a:t>What to improve in the future</a:t>
            </a:r>
            <a:endParaRPr/>
          </a:p>
          <a:p>
            <a:pPr indent="-342900" lvl="0" marL="457200" marR="0" rtl="0" algn="l">
              <a:spcBef>
                <a:spcPts val="0"/>
              </a:spcBef>
              <a:spcAft>
                <a:spcPts val="0"/>
              </a:spcAft>
              <a:buSzPts val="1800"/>
              <a:buChar char="●"/>
            </a:pPr>
            <a:r>
              <a:rPr lang="en"/>
              <a:t>References</a:t>
            </a:r>
            <a:endParaRPr/>
          </a:p>
        </p:txBody>
      </p:sp>
      <p:sp>
        <p:nvSpPr>
          <p:cNvPr id="70" name="Google Shape;70;p15"/>
          <p:cNvSpPr txBox="1"/>
          <p:nvPr>
            <p:ph idx="4294967295" type="title"/>
          </p:nvPr>
        </p:nvSpPr>
        <p:spPr>
          <a:xfrm>
            <a:off x="129300" y="5058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Presentation Outline</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0" name="Shape 300"/>
        <p:cNvGrpSpPr/>
        <p:nvPr/>
      </p:nvGrpSpPr>
      <p:grpSpPr>
        <a:xfrm>
          <a:off x="0" y="0"/>
          <a:ext cx="0" cy="0"/>
          <a:chOff x="0" y="0"/>
          <a:chExt cx="0" cy="0"/>
        </a:xfrm>
      </p:grpSpPr>
      <p:sp>
        <p:nvSpPr>
          <p:cNvPr id="301" name="Google Shape;301;p42"/>
          <p:cNvSpPr txBox="1"/>
          <p:nvPr>
            <p:ph type="title"/>
          </p:nvPr>
        </p:nvSpPr>
        <p:spPr>
          <a:xfrm>
            <a:off x="344250" y="1403850"/>
            <a:ext cx="8455500" cy="2146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Lesson Learned</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5" name="Shape 305"/>
        <p:cNvGrpSpPr/>
        <p:nvPr/>
      </p:nvGrpSpPr>
      <p:grpSpPr>
        <a:xfrm>
          <a:off x="0" y="0"/>
          <a:ext cx="0" cy="0"/>
          <a:chOff x="0" y="0"/>
          <a:chExt cx="0" cy="0"/>
        </a:xfrm>
      </p:grpSpPr>
      <p:sp>
        <p:nvSpPr>
          <p:cNvPr id="306" name="Google Shape;306;p4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Lessons learned</a:t>
            </a:r>
            <a:endParaRPr/>
          </a:p>
        </p:txBody>
      </p:sp>
      <p:sp>
        <p:nvSpPr>
          <p:cNvPr id="307" name="Google Shape;307;p43"/>
          <p:cNvSpPr txBox="1"/>
          <p:nvPr>
            <p:ph idx="1" type="body"/>
          </p:nvPr>
        </p:nvSpPr>
        <p:spPr>
          <a:xfrm>
            <a:off x="83100" y="1156525"/>
            <a:ext cx="8520600" cy="4139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b="1" lang="en"/>
              <a:t>Know data better: data is everything</a:t>
            </a:r>
            <a:endParaRPr b="1"/>
          </a:p>
          <a:p>
            <a:pPr indent="-317500" lvl="1" marL="914400" rtl="0" algn="l">
              <a:spcBef>
                <a:spcPts val="0"/>
              </a:spcBef>
              <a:spcAft>
                <a:spcPts val="0"/>
              </a:spcAft>
              <a:buSzPts val="1400"/>
              <a:buChar char="-"/>
            </a:pPr>
            <a:r>
              <a:rPr b="1" lang="en"/>
              <a:t>Different feature extraction works for different image classes</a:t>
            </a:r>
            <a:endParaRPr b="1"/>
          </a:p>
          <a:p>
            <a:pPr indent="-342900" lvl="0" marL="457200" rtl="0" algn="l">
              <a:spcBef>
                <a:spcPts val="0"/>
              </a:spcBef>
              <a:spcAft>
                <a:spcPts val="0"/>
              </a:spcAft>
              <a:buSzPts val="1800"/>
              <a:buChar char="-"/>
            </a:pPr>
            <a:r>
              <a:rPr b="1" lang="en"/>
              <a:t>Standing on the shoulders of giants</a:t>
            </a:r>
            <a:endParaRPr b="1"/>
          </a:p>
          <a:p>
            <a:pPr indent="-317500" lvl="1" marL="914400" rtl="0" algn="l">
              <a:spcBef>
                <a:spcPts val="0"/>
              </a:spcBef>
              <a:spcAft>
                <a:spcPts val="0"/>
              </a:spcAft>
              <a:buSzPts val="1400"/>
              <a:buChar char="-"/>
            </a:pPr>
            <a:r>
              <a:rPr b="1" lang="en"/>
              <a:t>Transfer learning -- DenseNet </a:t>
            </a:r>
            <a:endParaRPr b="1"/>
          </a:p>
          <a:p>
            <a:pPr indent="-317500" lvl="1" marL="914400" rtl="0" algn="l">
              <a:spcBef>
                <a:spcPts val="0"/>
              </a:spcBef>
              <a:spcAft>
                <a:spcPts val="0"/>
              </a:spcAft>
              <a:buSzPts val="1400"/>
              <a:buChar char="-"/>
            </a:pPr>
            <a:r>
              <a:rPr b="1" lang="en"/>
              <a:t>Paper/</a:t>
            </a:r>
            <a:r>
              <a:rPr b="1" lang="en"/>
              <a:t>Github</a:t>
            </a:r>
            <a:r>
              <a:rPr b="1" lang="en"/>
              <a:t> reading (Benchmarks.ai) and try different models out</a:t>
            </a:r>
            <a:br>
              <a:rPr b="1" lang="en"/>
            </a:br>
            <a:r>
              <a:rPr b="1" lang="en"/>
              <a:t> (shake-shake,  ResNet …) </a:t>
            </a:r>
            <a:endParaRPr b="1"/>
          </a:p>
          <a:p>
            <a:pPr indent="-342900" lvl="0" marL="457200" rtl="0" algn="l">
              <a:spcBef>
                <a:spcPts val="0"/>
              </a:spcBef>
              <a:spcAft>
                <a:spcPts val="0"/>
              </a:spcAft>
              <a:buSzPts val="1800"/>
              <a:buChar char="-"/>
            </a:pPr>
            <a:r>
              <a:rPr b="1" lang="en"/>
              <a:t>Know models better</a:t>
            </a:r>
            <a:endParaRPr b="1"/>
          </a:p>
          <a:p>
            <a:pPr indent="-317500" lvl="1" marL="914400" rtl="0" algn="l">
              <a:spcBef>
                <a:spcPts val="0"/>
              </a:spcBef>
              <a:spcAft>
                <a:spcPts val="0"/>
              </a:spcAft>
              <a:buSzPts val="1400"/>
              <a:buChar char="-"/>
            </a:pPr>
            <a:r>
              <a:rPr b="1" lang="en"/>
              <a:t> Deep learning-- how to tune </a:t>
            </a:r>
            <a:r>
              <a:rPr b="1" lang="en"/>
              <a:t>hyperparameters</a:t>
            </a:r>
            <a:r>
              <a:rPr b="1" lang="en"/>
              <a:t>/why they work</a:t>
            </a:r>
            <a:endParaRPr b="1"/>
          </a:p>
          <a:p>
            <a:pPr indent="-317500" lvl="1" marL="914400" rtl="0" algn="l">
              <a:spcBef>
                <a:spcPts val="0"/>
              </a:spcBef>
              <a:spcAft>
                <a:spcPts val="0"/>
              </a:spcAft>
              <a:buSzPts val="1400"/>
              <a:buChar char="-"/>
            </a:pPr>
            <a:r>
              <a:rPr b="1" lang="en"/>
              <a:t>Tradeoff -- no free lunch  (accuracy vs time)</a:t>
            </a:r>
            <a:endParaRPr b="1"/>
          </a:p>
          <a:p>
            <a:pPr indent="-342900" lvl="0" marL="457200" rtl="0" algn="l">
              <a:spcBef>
                <a:spcPts val="0"/>
              </a:spcBef>
              <a:spcAft>
                <a:spcPts val="0"/>
              </a:spcAft>
              <a:buSzPts val="1800"/>
              <a:buChar char="-"/>
            </a:pPr>
            <a:r>
              <a:rPr b="1" lang="en"/>
              <a:t>Coding, coding and coding skills</a:t>
            </a:r>
            <a:endParaRPr b="1"/>
          </a:p>
          <a:p>
            <a:pPr indent="-317500" lvl="1" marL="914400" rtl="0" algn="l">
              <a:spcBef>
                <a:spcPts val="0"/>
              </a:spcBef>
              <a:spcAft>
                <a:spcPts val="0"/>
              </a:spcAft>
              <a:buSzPts val="1400"/>
              <a:buChar char="-"/>
            </a:pPr>
            <a:r>
              <a:rPr b="1" lang="en"/>
              <a:t>Data manipulation </a:t>
            </a:r>
            <a:endParaRPr b="1"/>
          </a:p>
          <a:p>
            <a:pPr indent="-317500" lvl="1" marL="914400" rtl="0" algn="l">
              <a:spcBef>
                <a:spcPts val="0"/>
              </a:spcBef>
              <a:spcAft>
                <a:spcPts val="0"/>
              </a:spcAft>
              <a:buSzPts val="1400"/>
              <a:buChar char="-"/>
            </a:pPr>
            <a:r>
              <a:rPr b="1" lang="en"/>
              <a:t>Techniques for real-life size data: nohup,  tmux, vim, etc...</a:t>
            </a:r>
            <a:endParaRPr b="1"/>
          </a:p>
          <a:p>
            <a:pPr indent="-342900" lvl="0" marL="457200" rtl="0" algn="l">
              <a:spcBef>
                <a:spcPts val="0"/>
              </a:spcBef>
              <a:spcAft>
                <a:spcPts val="0"/>
              </a:spcAft>
              <a:buSzPts val="1800"/>
              <a:buChar char="-"/>
            </a:pPr>
            <a:r>
              <a:rPr b="1" lang="en"/>
              <a:t>Teamwork</a:t>
            </a:r>
            <a:endParaRPr b="1"/>
          </a:p>
        </p:txBody>
      </p:sp>
      <p:pic>
        <p:nvPicPr>
          <p:cNvPr id="308" name="Google Shape;308;p43"/>
          <p:cNvPicPr preferRelativeResize="0"/>
          <p:nvPr/>
        </p:nvPicPr>
        <p:blipFill>
          <a:blip r:embed="rId3">
            <a:alphaModFix/>
          </a:blip>
          <a:stretch>
            <a:fillRect/>
          </a:stretch>
        </p:blipFill>
        <p:spPr>
          <a:xfrm>
            <a:off x="6913233" y="0"/>
            <a:ext cx="2141591" cy="2844050"/>
          </a:xfrm>
          <a:prstGeom prst="rect">
            <a:avLst/>
          </a:prstGeom>
          <a:noFill/>
          <a:ln>
            <a:noFill/>
          </a:ln>
        </p:spPr>
      </p:pic>
      <p:pic>
        <p:nvPicPr>
          <p:cNvPr id="309" name="Google Shape;309;p43"/>
          <p:cNvPicPr preferRelativeResize="0"/>
          <p:nvPr/>
        </p:nvPicPr>
        <p:blipFill>
          <a:blip r:embed="rId4">
            <a:alphaModFix/>
          </a:blip>
          <a:stretch>
            <a:fillRect/>
          </a:stretch>
        </p:blipFill>
        <p:spPr>
          <a:xfrm>
            <a:off x="6507700" y="2844050"/>
            <a:ext cx="2636300" cy="22994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3" name="Shape 313"/>
        <p:cNvGrpSpPr/>
        <p:nvPr/>
      </p:nvGrpSpPr>
      <p:grpSpPr>
        <a:xfrm>
          <a:off x="0" y="0"/>
          <a:ext cx="0" cy="0"/>
          <a:chOff x="0" y="0"/>
          <a:chExt cx="0" cy="0"/>
        </a:xfrm>
      </p:grpSpPr>
      <p:sp>
        <p:nvSpPr>
          <p:cNvPr id="314" name="Google Shape;314;p44"/>
          <p:cNvSpPr txBox="1"/>
          <p:nvPr>
            <p:ph type="title"/>
          </p:nvPr>
        </p:nvSpPr>
        <p:spPr>
          <a:xfrm>
            <a:off x="344250" y="1403850"/>
            <a:ext cx="8455500" cy="2146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Future Work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8" name="Shape 318"/>
        <p:cNvGrpSpPr/>
        <p:nvPr/>
      </p:nvGrpSpPr>
      <p:grpSpPr>
        <a:xfrm>
          <a:off x="0" y="0"/>
          <a:ext cx="0" cy="0"/>
          <a:chOff x="0" y="0"/>
          <a:chExt cx="0" cy="0"/>
        </a:xfrm>
      </p:grpSpPr>
      <p:sp>
        <p:nvSpPr>
          <p:cNvPr id="319" name="Google Shape;319;p4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Future work</a:t>
            </a:r>
            <a:endParaRPr/>
          </a:p>
        </p:txBody>
      </p:sp>
      <p:pic>
        <p:nvPicPr>
          <p:cNvPr id="320" name="Google Shape;320;p45"/>
          <p:cNvPicPr preferRelativeResize="0"/>
          <p:nvPr/>
        </p:nvPicPr>
        <p:blipFill>
          <a:blip r:embed="rId3">
            <a:alphaModFix/>
          </a:blip>
          <a:stretch>
            <a:fillRect/>
          </a:stretch>
        </p:blipFill>
        <p:spPr>
          <a:xfrm>
            <a:off x="3768225" y="222513"/>
            <a:ext cx="3537989" cy="4698476"/>
          </a:xfrm>
          <a:prstGeom prst="rect">
            <a:avLst/>
          </a:prstGeom>
          <a:noFill/>
          <a:ln>
            <a:noFill/>
          </a:ln>
        </p:spPr>
      </p:pic>
      <p:sp>
        <p:nvSpPr>
          <p:cNvPr id="321" name="Google Shape;321;p45"/>
          <p:cNvSpPr txBox="1"/>
          <p:nvPr/>
        </p:nvSpPr>
        <p:spPr>
          <a:xfrm>
            <a:off x="4165025" y="4697475"/>
            <a:ext cx="2744400" cy="376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Playfair Display"/>
                <a:ea typeface="Playfair Display"/>
                <a:cs typeface="Playfair Display"/>
                <a:sym typeface="Playfair Display"/>
              </a:rPr>
              <a:t>Figure out WHY</a:t>
            </a:r>
            <a:endParaRPr>
              <a:latin typeface="Playfair Display"/>
              <a:ea typeface="Playfair Display"/>
              <a:cs typeface="Playfair Display"/>
              <a:sym typeface="Playfair Display"/>
            </a:endParaRPr>
          </a:p>
        </p:txBody>
      </p:sp>
      <p:sp>
        <p:nvSpPr>
          <p:cNvPr id="322" name="Google Shape;322;p45"/>
          <p:cNvSpPr/>
          <p:nvPr/>
        </p:nvSpPr>
        <p:spPr>
          <a:xfrm>
            <a:off x="5751250" y="326100"/>
            <a:ext cx="978300" cy="376800"/>
          </a:xfrm>
          <a:prstGeom prst="roundRect">
            <a:avLst>
              <a:gd fmla="val 16667" name="adj"/>
            </a:avLst>
          </a:prstGeom>
          <a:noFill/>
          <a:ln cap="flat" cmpd="sng" w="11430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45"/>
          <p:cNvSpPr/>
          <p:nvPr/>
        </p:nvSpPr>
        <p:spPr>
          <a:xfrm>
            <a:off x="5666475" y="2669200"/>
            <a:ext cx="978300" cy="376800"/>
          </a:xfrm>
          <a:prstGeom prst="roundRect">
            <a:avLst>
              <a:gd fmla="val 16667" name="adj"/>
            </a:avLst>
          </a:prstGeom>
          <a:noFill/>
          <a:ln cap="flat" cmpd="sng" w="11430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45"/>
          <p:cNvSpPr txBox="1"/>
          <p:nvPr/>
        </p:nvSpPr>
        <p:spPr>
          <a:xfrm>
            <a:off x="410300" y="1656325"/>
            <a:ext cx="32382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Playfair Display"/>
                <a:ea typeface="Playfair Display"/>
                <a:cs typeface="Playfair Display"/>
                <a:sym typeface="Playfair Display"/>
              </a:rPr>
              <a:t>ResNet vs DenseNet</a:t>
            </a:r>
            <a:endParaRPr sz="1800">
              <a:latin typeface="Playfair Display"/>
              <a:ea typeface="Playfair Display"/>
              <a:cs typeface="Playfair Display"/>
              <a:sym typeface="Playfair Display"/>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8" name="Shape 328"/>
        <p:cNvGrpSpPr/>
        <p:nvPr/>
      </p:nvGrpSpPr>
      <p:grpSpPr>
        <a:xfrm>
          <a:off x="0" y="0"/>
          <a:ext cx="0" cy="0"/>
          <a:chOff x="0" y="0"/>
          <a:chExt cx="0" cy="0"/>
        </a:xfrm>
      </p:grpSpPr>
      <p:sp>
        <p:nvSpPr>
          <p:cNvPr id="329" name="Google Shape;329;p4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One more thing</a:t>
            </a:r>
            <a:endParaRPr/>
          </a:p>
        </p:txBody>
      </p:sp>
      <p:sp>
        <p:nvSpPr>
          <p:cNvPr id="330" name="Google Shape;330;p46"/>
          <p:cNvSpPr txBox="1"/>
          <p:nvPr>
            <p:ph idx="1" type="body"/>
          </p:nvPr>
        </p:nvSpPr>
        <p:spPr>
          <a:xfrm>
            <a:off x="311700" y="1234075"/>
            <a:ext cx="4491300" cy="333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If you are interested in applying our algorithm in your datasets, we are happy to share our codes with you.</a:t>
            </a:r>
            <a:endParaRPr/>
          </a:p>
          <a:p>
            <a:pPr indent="0" lvl="0" marL="0" rtl="0" algn="l">
              <a:spcBef>
                <a:spcPts val="1600"/>
              </a:spcBef>
              <a:spcAft>
                <a:spcPts val="1600"/>
              </a:spcAft>
              <a:buNone/>
            </a:pPr>
            <a:r>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4" name="Shape 334"/>
        <p:cNvGrpSpPr/>
        <p:nvPr/>
      </p:nvGrpSpPr>
      <p:grpSpPr>
        <a:xfrm>
          <a:off x="0" y="0"/>
          <a:ext cx="0" cy="0"/>
          <a:chOff x="0" y="0"/>
          <a:chExt cx="0" cy="0"/>
        </a:xfrm>
      </p:grpSpPr>
      <p:sp>
        <p:nvSpPr>
          <p:cNvPr id="335" name="Google Shape;335;p4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Reference</a:t>
            </a:r>
            <a:endParaRPr/>
          </a:p>
        </p:txBody>
      </p:sp>
      <p:sp>
        <p:nvSpPr>
          <p:cNvPr id="336" name="Google Shape;336;p47"/>
          <p:cNvSpPr txBox="1"/>
          <p:nvPr>
            <p:ph idx="1" type="body"/>
          </p:nvPr>
        </p:nvSpPr>
        <p:spPr>
          <a:xfrm>
            <a:off x="311700" y="1081675"/>
            <a:ext cx="8520600" cy="41259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sz="1400"/>
              <a:t>Park, C. (2018), Image Classification with Cifar 10 Dataset, Retrieved from </a:t>
            </a:r>
            <a:r>
              <a:rPr lang="en" sz="1400" u="sng">
                <a:solidFill>
                  <a:schemeClr val="accent5"/>
                </a:solidFill>
                <a:latin typeface="Arial"/>
                <a:ea typeface="Arial"/>
                <a:cs typeface="Arial"/>
                <a:sym typeface="Arial"/>
                <a:hlinkClick r:id="rId3"/>
              </a:rPr>
              <a:t>https://github.com/deep-diver/CIFAR10-img-classification-tensorflow/blob/master/CIFAR10_image_classification.ipynb</a:t>
            </a:r>
            <a:endParaRPr sz="1400"/>
          </a:p>
          <a:p>
            <a:pPr indent="-317500" lvl="0" marL="457200" rtl="0" algn="l">
              <a:spcBef>
                <a:spcPts val="0"/>
              </a:spcBef>
              <a:spcAft>
                <a:spcPts val="0"/>
              </a:spcAft>
              <a:buSzPts val="1400"/>
              <a:buChar char="-"/>
            </a:pPr>
            <a:r>
              <a:rPr lang="en" sz="1400"/>
              <a:t>Keras Documentation, </a:t>
            </a:r>
            <a:r>
              <a:rPr i="1" lang="en" sz="1400"/>
              <a:t>DenseNet</a:t>
            </a:r>
            <a:r>
              <a:rPr lang="en" sz="1400"/>
              <a:t>, Retrieved from </a:t>
            </a:r>
            <a:r>
              <a:rPr lang="en" sz="1400" u="sng">
                <a:solidFill>
                  <a:schemeClr val="accent5"/>
                </a:solidFill>
                <a:latin typeface="Arial"/>
                <a:ea typeface="Arial"/>
                <a:cs typeface="Arial"/>
                <a:sym typeface="Arial"/>
                <a:hlinkClick r:id="rId4"/>
              </a:rPr>
              <a:t>https://keras.io/applications/#densenet</a:t>
            </a:r>
            <a:endParaRPr sz="1400"/>
          </a:p>
          <a:p>
            <a:pPr indent="-317500" lvl="0" marL="457200" rtl="0" algn="l">
              <a:spcBef>
                <a:spcPts val="0"/>
              </a:spcBef>
              <a:spcAft>
                <a:spcPts val="0"/>
              </a:spcAft>
              <a:buSzPts val="1400"/>
              <a:buChar char="-"/>
            </a:pPr>
            <a:r>
              <a:rPr lang="en" sz="1400"/>
              <a:t>Huang, G. (2018), </a:t>
            </a:r>
            <a:r>
              <a:rPr i="1" lang="en" sz="1400"/>
              <a:t>Densely Connected Convolutional Networks</a:t>
            </a:r>
            <a:r>
              <a:rPr lang="en" sz="1400"/>
              <a:t>, Retrieved from </a:t>
            </a:r>
            <a:r>
              <a:rPr lang="en" sz="1400" u="sng">
                <a:solidFill>
                  <a:schemeClr val="accent5"/>
                </a:solidFill>
                <a:latin typeface="Arial"/>
                <a:ea typeface="Arial"/>
                <a:cs typeface="Arial"/>
                <a:sym typeface="Arial"/>
                <a:hlinkClick r:id="rId5"/>
              </a:rPr>
              <a:t>https://arxiv.org/pdf/1608.06993.pdf</a:t>
            </a:r>
            <a:endParaRPr sz="1400"/>
          </a:p>
          <a:p>
            <a:pPr indent="-317500" lvl="0" marL="457200" rtl="0" algn="l">
              <a:spcBef>
                <a:spcPts val="0"/>
              </a:spcBef>
              <a:spcAft>
                <a:spcPts val="0"/>
              </a:spcAft>
              <a:buSzPts val="1400"/>
              <a:buChar char="-"/>
            </a:pPr>
            <a:r>
              <a:rPr lang="en" sz="1400"/>
              <a:t>Bharath, R. (2018), Data Augmentation, Retrieved from </a:t>
            </a:r>
            <a:r>
              <a:rPr lang="en" sz="1400" u="sng">
                <a:solidFill>
                  <a:schemeClr val="hlink"/>
                </a:solidFill>
                <a:latin typeface="Arial"/>
                <a:ea typeface="Arial"/>
                <a:cs typeface="Arial"/>
                <a:sym typeface="Arial"/>
                <a:hlinkClick r:id="rId6"/>
              </a:rPr>
              <a:t>https://medium.com/nanonets/how-to-use-deep-learning-when-you-have-limited-data-part-2-data-augmentation-c26971dc8ced</a:t>
            </a:r>
            <a:endParaRPr sz="1400">
              <a:solidFill>
                <a:srgbClr val="222222"/>
              </a:solidFill>
              <a:highlight>
                <a:srgbClr val="FFFFFF"/>
              </a:highlight>
            </a:endParaRPr>
          </a:p>
          <a:p>
            <a:pPr indent="-317500" lvl="0" marL="457200" rtl="0" algn="l">
              <a:spcBef>
                <a:spcPts val="0"/>
              </a:spcBef>
              <a:spcAft>
                <a:spcPts val="0"/>
              </a:spcAft>
              <a:buSzPts val="1400"/>
              <a:buChar char="-"/>
            </a:pPr>
            <a:r>
              <a:rPr lang="en" sz="1400">
                <a:solidFill>
                  <a:srgbClr val="222222"/>
                </a:solidFill>
                <a:highlight>
                  <a:srgbClr val="FFFFFF"/>
                </a:highlight>
              </a:rPr>
              <a:t>Garbarino, M. (2008). Automatic classification of natural and synthetic images. Skolan för datavetenskap och kommunikation, Kungliga Tekniska högskolan.</a:t>
            </a:r>
            <a:endParaRPr sz="1400">
              <a:solidFill>
                <a:srgbClr val="222222"/>
              </a:solidFill>
              <a:highlight>
                <a:srgbClr val="FFFFFF"/>
              </a:highlight>
            </a:endParaRPr>
          </a:p>
          <a:p>
            <a:pPr indent="-317500" lvl="0" marL="457200" rtl="0" algn="l">
              <a:spcBef>
                <a:spcPts val="0"/>
              </a:spcBef>
              <a:spcAft>
                <a:spcPts val="0"/>
              </a:spcAft>
              <a:buSzPts val="1400"/>
              <a:buChar char="-"/>
            </a:pPr>
            <a:r>
              <a:rPr lang="en" sz="1400">
                <a:solidFill>
                  <a:srgbClr val="222222"/>
                </a:solidFill>
                <a:highlight>
                  <a:srgbClr val="FFFFFF"/>
                </a:highlight>
              </a:rPr>
              <a:t>Simen, T. (2019). Fooling Automated Surveillance Cameras: </a:t>
            </a:r>
            <a:r>
              <a:rPr lang="en" sz="1400">
                <a:solidFill>
                  <a:srgbClr val="222222"/>
                </a:solidFill>
                <a:highlight>
                  <a:srgbClr val="FFFFFF"/>
                </a:highlight>
              </a:rPr>
              <a:t>Adversarial</a:t>
            </a:r>
            <a:r>
              <a:rPr lang="en" sz="1400">
                <a:solidFill>
                  <a:srgbClr val="222222"/>
                </a:solidFill>
                <a:highlight>
                  <a:srgbClr val="FFFFFF"/>
                </a:highlight>
              </a:rPr>
              <a:t> Patches to Attack Person Detection, Retrieved from </a:t>
            </a:r>
            <a:r>
              <a:rPr lang="en" sz="1400" u="sng">
                <a:solidFill>
                  <a:schemeClr val="hlink"/>
                </a:solidFill>
                <a:latin typeface="Arial"/>
                <a:ea typeface="Arial"/>
                <a:cs typeface="Arial"/>
                <a:sym typeface="Arial"/>
                <a:hlinkClick r:id="rId7"/>
              </a:rPr>
              <a:t>https://arxiv.org/abs/1904.08653</a:t>
            </a:r>
            <a:endParaRPr sz="1400">
              <a:solidFill>
                <a:srgbClr val="222222"/>
              </a:solidFill>
              <a:highlight>
                <a:srgbClr val="FFFFFF"/>
              </a:highlight>
            </a:endParaRPr>
          </a:p>
          <a:p>
            <a:pPr indent="-317500" lvl="0" marL="457200" rtl="0" algn="l">
              <a:spcBef>
                <a:spcPts val="0"/>
              </a:spcBef>
              <a:spcAft>
                <a:spcPts val="1600"/>
              </a:spcAft>
              <a:buSzPts val="1400"/>
              <a:buChar char="-"/>
            </a:pPr>
            <a:r>
              <a:rPr lang="en" sz="1400">
                <a:solidFill>
                  <a:srgbClr val="222222"/>
                </a:solidFill>
                <a:highlight>
                  <a:srgbClr val="FFFFFF"/>
                </a:highlight>
              </a:rPr>
              <a:t>Gastaldi, X. (2017). Shake-Shake Regularization of 3-Branch Residual Networks. Workshop Track - ICLR 2017. </a:t>
            </a:r>
            <a:r>
              <a:rPr lang="en" sz="1400" u="sng">
                <a:solidFill>
                  <a:schemeClr val="accent5"/>
                </a:solidFill>
                <a:hlinkClick r:id="rId8"/>
              </a:rPr>
              <a:t>https://pdfs.semanticscholar.org/22aa/426aeffb77339646cc03da8e94de22396efc.pdf</a:t>
            </a:r>
            <a:endParaRPr sz="1400">
              <a:solidFill>
                <a:srgbClr val="222222"/>
              </a:solidFill>
              <a:highlight>
                <a:srgbClr val="FFFFFF"/>
              </a:highligh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 name="Shape 74"/>
        <p:cNvGrpSpPr/>
        <p:nvPr/>
      </p:nvGrpSpPr>
      <p:grpSpPr>
        <a:xfrm>
          <a:off x="0" y="0"/>
          <a:ext cx="0" cy="0"/>
          <a:chOff x="0" y="0"/>
          <a:chExt cx="0" cy="0"/>
        </a:xfrm>
      </p:grpSpPr>
      <p:sp>
        <p:nvSpPr>
          <p:cNvPr id="75" name="Google Shape;75;p16"/>
          <p:cNvSpPr txBox="1"/>
          <p:nvPr>
            <p:ph type="title"/>
          </p:nvPr>
        </p:nvSpPr>
        <p:spPr>
          <a:xfrm>
            <a:off x="344250" y="1403850"/>
            <a:ext cx="8455500" cy="2146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Problem Statement</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 name="Shape 79"/>
        <p:cNvGrpSpPr/>
        <p:nvPr/>
      </p:nvGrpSpPr>
      <p:grpSpPr>
        <a:xfrm>
          <a:off x="0" y="0"/>
          <a:ext cx="0" cy="0"/>
          <a:chOff x="0" y="0"/>
          <a:chExt cx="0" cy="0"/>
        </a:xfrm>
      </p:grpSpPr>
      <p:sp>
        <p:nvSpPr>
          <p:cNvPr id="80" name="Google Shape;80;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Problem Statement</a:t>
            </a:r>
            <a:endParaRPr/>
          </a:p>
        </p:txBody>
      </p:sp>
      <p:sp>
        <p:nvSpPr>
          <p:cNvPr id="81" name="Google Shape;81;p17"/>
          <p:cNvSpPr txBox="1"/>
          <p:nvPr/>
        </p:nvSpPr>
        <p:spPr>
          <a:xfrm>
            <a:off x="605100" y="1317600"/>
            <a:ext cx="8022600" cy="371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Playfair Display"/>
                <a:ea typeface="Playfair Display"/>
                <a:cs typeface="Playfair Display"/>
                <a:sym typeface="Playfair Display"/>
              </a:rPr>
              <a:t>The purpose of this project is to separate </a:t>
            </a:r>
            <a:r>
              <a:rPr b="1" lang="en" sz="1800">
                <a:solidFill>
                  <a:srgbClr val="FF9900"/>
                </a:solidFill>
                <a:latin typeface="Playfair Display"/>
                <a:ea typeface="Playfair Display"/>
                <a:cs typeface="Playfair Display"/>
                <a:sym typeface="Playfair Display"/>
              </a:rPr>
              <a:t>large man-made outdoor things </a:t>
            </a:r>
            <a:r>
              <a:rPr lang="en" sz="1800">
                <a:latin typeface="Playfair Display"/>
                <a:ea typeface="Playfair Display"/>
                <a:cs typeface="Playfair Display"/>
                <a:sym typeface="Playfair Display"/>
              </a:rPr>
              <a:t>[bridge, castle, house, road, skyscraper] from </a:t>
            </a:r>
            <a:r>
              <a:rPr b="1" lang="en" sz="1800">
                <a:solidFill>
                  <a:srgbClr val="FF9900"/>
                </a:solidFill>
                <a:latin typeface="Playfair Display"/>
                <a:ea typeface="Playfair Display"/>
                <a:cs typeface="Playfair Display"/>
                <a:sym typeface="Playfair Display"/>
              </a:rPr>
              <a:t>large natural outdoor scenes</a:t>
            </a:r>
            <a:r>
              <a:rPr lang="en" sz="1800">
                <a:latin typeface="Playfair Display"/>
                <a:ea typeface="Playfair Display"/>
                <a:cs typeface="Playfair Display"/>
                <a:sym typeface="Playfair Display"/>
              </a:rPr>
              <a:t> [cloud, forest, mountain, plain, sea] using Cifar 100 dataset</a:t>
            </a:r>
            <a:endParaRPr sz="1800">
              <a:latin typeface="Playfair Display"/>
              <a:ea typeface="Playfair Display"/>
              <a:cs typeface="Playfair Display"/>
              <a:sym typeface="Playfair Display"/>
            </a:endParaRPr>
          </a:p>
          <a:p>
            <a:pPr indent="-342900" lvl="0" marL="457200" rtl="0" algn="l">
              <a:spcBef>
                <a:spcPts val="0"/>
              </a:spcBef>
              <a:spcAft>
                <a:spcPts val="0"/>
              </a:spcAft>
              <a:buSzPts val="1800"/>
              <a:buFont typeface="Playfair Display"/>
              <a:buAutoNum type="arabicPeriod"/>
            </a:pPr>
            <a:r>
              <a:rPr lang="en" sz="1800">
                <a:highlight>
                  <a:srgbClr val="FFFFFF"/>
                </a:highlight>
                <a:latin typeface="Playfair Display"/>
                <a:ea typeface="Playfair Display"/>
                <a:cs typeface="Playfair Display"/>
                <a:sym typeface="Playfair Display"/>
              </a:rPr>
              <a:t>Prediction on randomly selected testing images</a:t>
            </a:r>
            <a:endParaRPr sz="1800">
              <a:latin typeface="Playfair Display"/>
              <a:ea typeface="Playfair Display"/>
              <a:cs typeface="Playfair Display"/>
              <a:sym typeface="Playfair Display"/>
            </a:endParaRPr>
          </a:p>
          <a:p>
            <a:pPr indent="-342900" lvl="0" marL="457200" rtl="0" algn="l">
              <a:spcBef>
                <a:spcPts val="0"/>
              </a:spcBef>
              <a:spcAft>
                <a:spcPts val="0"/>
              </a:spcAft>
              <a:buSzPts val="1800"/>
              <a:buFont typeface="Playfair Display"/>
              <a:buAutoNum type="arabicPeriod"/>
            </a:pPr>
            <a:r>
              <a:rPr lang="en" sz="1800">
                <a:latin typeface="Playfair Display"/>
                <a:ea typeface="Playfair Display"/>
                <a:cs typeface="Playfair Display"/>
                <a:sym typeface="Playfair Display"/>
              </a:rPr>
              <a:t>Prediction on one testing subclass image from each of superclass</a:t>
            </a:r>
            <a:endParaRPr sz="1800">
              <a:latin typeface="Playfair Display"/>
              <a:ea typeface="Playfair Display"/>
              <a:cs typeface="Playfair Display"/>
              <a:sym typeface="Playfair Display"/>
            </a:endParaRPr>
          </a:p>
          <a:p>
            <a:pPr indent="-342900" lvl="0" marL="457200" rtl="0" algn="l">
              <a:spcBef>
                <a:spcPts val="0"/>
              </a:spcBef>
              <a:spcAft>
                <a:spcPts val="0"/>
              </a:spcAft>
              <a:buSzPts val="1800"/>
              <a:buFont typeface="Playfair Display"/>
              <a:buAutoNum type="arabicPeriod"/>
            </a:pPr>
            <a:r>
              <a:rPr lang="en" sz="1800">
                <a:latin typeface="Playfair Display"/>
                <a:ea typeface="Playfair Display"/>
                <a:cs typeface="Playfair Display"/>
                <a:sym typeface="Playfair Display"/>
              </a:rPr>
              <a:t>Prediction on two testing subclass images from each of superclass</a:t>
            </a:r>
            <a:endParaRPr sz="1800">
              <a:latin typeface="Playfair Display"/>
              <a:ea typeface="Playfair Display"/>
              <a:cs typeface="Playfair Display"/>
              <a:sym typeface="Playfair Display"/>
            </a:endParaRPr>
          </a:p>
          <a:p>
            <a:pPr indent="0" lvl="0" marL="0" rtl="0" algn="l">
              <a:spcBef>
                <a:spcPts val="0"/>
              </a:spcBef>
              <a:spcAft>
                <a:spcPts val="0"/>
              </a:spcAft>
              <a:buNone/>
            </a:pPr>
            <a:r>
              <a:t/>
            </a:r>
            <a:endParaRPr sz="1800">
              <a:solidFill>
                <a:schemeClr val="dk2"/>
              </a:solidFill>
              <a:latin typeface="Playfair Display"/>
              <a:ea typeface="Playfair Display"/>
              <a:cs typeface="Playfair Display"/>
              <a:sym typeface="Playfair Display"/>
            </a:endParaRPr>
          </a:p>
          <a:p>
            <a:pPr indent="0" lvl="0" marL="0" rtl="0" algn="l">
              <a:spcBef>
                <a:spcPts val="0"/>
              </a:spcBef>
              <a:spcAft>
                <a:spcPts val="0"/>
              </a:spcAft>
              <a:buClr>
                <a:schemeClr val="dk2"/>
              </a:buClr>
              <a:buSzPts val="1100"/>
              <a:buFont typeface="Arial"/>
              <a:buNone/>
            </a:pPr>
            <a:r>
              <a:rPr lang="en" sz="1800">
                <a:latin typeface="Playfair Display"/>
                <a:ea typeface="Playfair Display"/>
                <a:cs typeface="Playfair Display"/>
                <a:sym typeface="Playfair Display"/>
              </a:rPr>
              <a:t>Different machine learning models will be used and then different feature extractions will be used in training and testing.</a:t>
            </a:r>
            <a:endParaRPr sz="1800">
              <a:latin typeface="Playfair Display"/>
              <a:ea typeface="Playfair Display"/>
              <a:cs typeface="Playfair Display"/>
              <a:sym typeface="Playfair Display"/>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 name="Shape 85"/>
        <p:cNvGrpSpPr/>
        <p:nvPr/>
      </p:nvGrpSpPr>
      <p:grpSpPr>
        <a:xfrm>
          <a:off x="0" y="0"/>
          <a:ext cx="0" cy="0"/>
          <a:chOff x="0" y="0"/>
          <a:chExt cx="0" cy="0"/>
        </a:xfrm>
      </p:grpSpPr>
      <p:sp>
        <p:nvSpPr>
          <p:cNvPr id="86" name="Google Shape;86;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Algorithms</a:t>
            </a:r>
            <a:endParaRPr/>
          </a:p>
        </p:txBody>
      </p:sp>
      <p:sp>
        <p:nvSpPr>
          <p:cNvPr id="87" name="Google Shape;87;p18"/>
          <p:cNvSpPr txBox="1"/>
          <p:nvPr>
            <p:ph idx="1" type="body"/>
          </p:nvPr>
        </p:nvSpPr>
        <p:spPr>
          <a:xfrm>
            <a:off x="311700" y="1234075"/>
            <a:ext cx="8520600" cy="33348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Logistic Regression</a:t>
            </a:r>
            <a:endParaRPr/>
          </a:p>
          <a:p>
            <a:pPr indent="-342900" lvl="0" marL="457200" rtl="0" algn="l">
              <a:spcBef>
                <a:spcPts val="0"/>
              </a:spcBef>
              <a:spcAft>
                <a:spcPts val="0"/>
              </a:spcAft>
              <a:buSzPts val="1800"/>
              <a:buChar char="-"/>
            </a:pPr>
            <a:r>
              <a:rPr lang="en"/>
              <a:t>SVM</a:t>
            </a:r>
            <a:endParaRPr/>
          </a:p>
          <a:p>
            <a:pPr indent="-342900" lvl="0" marL="457200" marR="0" rtl="0" algn="l">
              <a:lnSpc>
                <a:spcPct val="115000"/>
              </a:lnSpc>
              <a:spcBef>
                <a:spcPts val="0"/>
              </a:spcBef>
              <a:spcAft>
                <a:spcPts val="0"/>
              </a:spcAft>
              <a:buClr>
                <a:schemeClr val="dk2"/>
              </a:buClr>
              <a:buSzPts val="1800"/>
              <a:buFont typeface="Playfair Display"/>
              <a:buChar char="-"/>
            </a:pPr>
            <a:r>
              <a:rPr lang="en"/>
              <a:t>Random Forest</a:t>
            </a:r>
            <a:endParaRPr/>
          </a:p>
          <a:p>
            <a:pPr indent="-342900" lvl="0" marL="457200" marR="0" rtl="0" algn="l">
              <a:lnSpc>
                <a:spcPct val="115000"/>
              </a:lnSpc>
              <a:spcBef>
                <a:spcPts val="0"/>
              </a:spcBef>
              <a:spcAft>
                <a:spcPts val="0"/>
              </a:spcAft>
              <a:buSzPts val="1800"/>
              <a:buChar char="-"/>
            </a:pPr>
            <a:r>
              <a:rPr lang="en"/>
              <a:t>Extra Tree</a:t>
            </a:r>
            <a:endParaRPr/>
          </a:p>
          <a:p>
            <a:pPr indent="-342900" lvl="0" marL="457200" rtl="0" algn="l">
              <a:spcBef>
                <a:spcPts val="0"/>
              </a:spcBef>
              <a:spcAft>
                <a:spcPts val="0"/>
              </a:spcAft>
              <a:buSzPts val="1800"/>
              <a:buChar char="-"/>
            </a:pPr>
            <a:r>
              <a:rPr lang="en"/>
              <a:t>Gradient</a:t>
            </a:r>
            <a:r>
              <a:rPr lang="en"/>
              <a:t> Boosting</a:t>
            </a:r>
            <a:endParaRPr/>
          </a:p>
          <a:p>
            <a:pPr indent="-342900" lvl="0" marL="457200" rtl="0" algn="l">
              <a:spcBef>
                <a:spcPts val="0"/>
              </a:spcBef>
              <a:spcAft>
                <a:spcPts val="0"/>
              </a:spcAft>
              <a:buSzPts val="1800"/>
              <a:buChar char="-"/>
            </a:pPr>
            <a:r>
              <a:rPr lang="en"/>
              <a:t>DenseNet</a:t>
            </a:r>
            <a:endParaRPr/>
          </a:p>
        </p:txBody>
      </p:sp>
      <p:pic>
        <p:nvPicPr>
          <p:cNvPr id="88" name="Google Shape;88;p18"/>
          <p:cNvPicPr preferRelativeResize="0"/>
          <p:nvPr/>
        </p:nvPicPr>
        <p:blipFill>
          <a:blip r:embed="rId3">
            <a:alphaModFix/>
          </a:blip>
          <a:stretch>
            <a:fillRect/>
          </a:stretch>
        </p:blipFill>
        <p:spPr>
          <a:xfrm>
            <a:off x="4112950" y="181500"/>
            <a:ext cx="3831675" cy="45340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 name="Shape 92"/>
        <p:cNvGrpSpPr/>
        <p:nvPr/>
      </p:nvGrpSpPr>
      <p:grpSpPr>
        <a:xfrm>
          <a:off x="0" y="0"/>
          <a:ext cx="0" cy="0"/>
          <a:chOff x="0" y="0"/>
          <a:chExt cx="0" cy="0"/>
        </a:xfrm>
      </p:grpSpPr>
      <p:sp>
        <p:nvSpPr>
          <p:cNvPr id="93" name="Google Shape;93;p19"/>
          <p:cNvSpPr txBox="1"/>
          <p:nvPr>
            <p:ph type="title"/>
          </p:nvPr>
        </p:nvSpPr>
        <p:spPr>
          <a:xfrm>
            <a:off x="344250" y="1403850"/>
            <a:ext cx="8455500" cy="2146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Data Augmentation &amp;</a:t>
            </a:r>
            <a:endParaRPr/>
          </a:p>
          <a:p>
            <a:pPr indent="0" lvl="0" marL="0" rtl="0" algn="ctr">
              <a:spcBef>
                <a:spcPts val="0"/>
              </a:spcBef>
              <a:spcAft>
                <a:spcPts val="0"/>
              </a:spcAft>
              <a:buNone/>
            </a:pPr>
            <a:r>
              <a:rPr lang="en"/>
              <a:t> Feature Engineering</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 name="Shape 97"/>
        <p:cNvGrpSpPr/>
        <p:nvPr/>
      </p:nvGrpSpPr>
      <p:grpSpPr>
        <a:xfrm>
          <a:off x="0" y="0"/>
          <a:ext cx="0" cy="0"/>
          <a:chOff x="0" y="0"/>
          <a:chExt cx="0" cy="0"/>
        </a:xfrm>
      </p:grpSpPr>
      <p:sp>
        <p:nvSpPr>
          <p:cNvPr id="98" name="Google Shape;98;p20"/>
          <p:cNvSpPr txBox="1"/>
          <p:nvPr>
            <p:ph idx="1" type="body"/>
          </p:nvPr>
        </p:nvSpPr>
        <p:spPr>
          <a:xfrm>
            <a:off x="722500" y="3616800"/>
            <a:ext cx="1718700" cy="60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000"/>
              <a:t>Data shape: </a:t>
            </a:r>
            <a:r>
              <a:rPr lang="en" sz="2000"/>
              <a:t>3600*32*32*3</a:t>
            </a:r>
            <a:endParaRPr sz="2000"/>
          </a:p>
        </p:txBody>
      </p:sp>
      <p:sp>
        <p:nvSpPr>
          <p:cNvPr id="99" name="Google Shape;99;p20"/>
          <p:cNvSpPr txBox="1"/>
          <p:nvPr>
            <p:ph idx="4294967295" type="title"/>
          </p:nvPr>
        </p:nvSpPr>
        <p:spPr>
          <a:xfrm>
            <a:off x="311700" y="561200"/>
            <a:ext cx="3538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Augmentation</a:t>
            </a:r>
            <a:endParaRPr/>
          </a:p>
        </p:txBody>
      </p:sp>
      <p:sp>
        <p:nvSpPr>
          <p:cNvPr id="100" name="Google Shape;100;p20"/>
          <p:cNvSpPr txBox="1"/>
          <p:nvPr>
            <p:ph idx="1" type="body"/>
          </p:nvPr>
        </p:nvSpPr>
        <p:spPr>
          <a:xfrm>
            <a:off x="4572000" y="4221125"/>
            <a:ext cx="3329400" cy="60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Data shape: </a:t>
            </a:r>
            <a:r>
              <a:rPr lang="en"/>
              <a:t>13200*32*32*3</a:t>
            </a:r>
            <a:endParaRPr/>
          </a:p>
        </p:txBody>
      </p:sp>
      <p:sp>
        <p:nvSpPr>
          <p:cNvPr id="101" name="Google Shape;101;p20"/>
          <p:cNvSpPr/>
          <p:nvPr/>
        </p:nvSpPr>
        <p:spPr>
          <a:xfrm>
            <a:off x="2911875" y="2198675"/>
            <a:ext cx="1078200" cy="6051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2" name="Google Shape;102;p20"/>
          <p:cNvPicPr preferRelativeResize="0"/>
          <p:nvPr/>
        </p:nvPicPr>
        <p:blipFill rotWithShape="1">
          <a:blip r:embed="rId3">
            <a:alphaModFix/>
          </a:blip>
          <a:srcRect b="0" l="0" r="75403" t="0"/>
          <a:stretch/>
        </p:blipFill>
        <p:spPr>
          <a:xfrm>
            <a:off x="629102" y="1761250"/>
            <a:ext cx="1812103" cy="1855551"/>
          </a:xfrm>
          <a:prstGeom prst="rect">
            <a:avLst/>
          </a:prstGeom>
          <a:noFill/>
          <a:ln>
            <a:noFill/>
          </a:ln>
        </p:spPr>
      </p:pic>
      <p:pic>
        <p:nvPicPr>
          <p:cNvPr id="103" name="Google Shape;103;p20"/>
          <p:cNvPicPr preferRelativeResize="0"/>
          <p:nvPr/>
        </p:nvPicPr>
        <p:blipFill>
          <a:blip r:embed="rId4">
            <a:alphaModFix/>
          </a:blip>
          <a:stretch>
            <a:fillRect/>
          </a:stretch>
        </p:blipFill>
        <p:spPr>
          <a:xfrm>
            <a:off x="4245550" y="330474"/>
            <a:ext cx="4124726" cy="389065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 name="Shape 107"/>
        <p:cNvGrpSpPr/>
        <p:nvPr/>
      </p:nvGrpSpPr>
      <p:grpSpPr>
        <a:xfrm>
          <a:off x="0" y="0"/>
          <a:ext cx="0" cy="0"/>
          <a:chOff x="0" y="0"/>
          <a:chExt cx="0" cy="0"/>
        </a:xfrm>
      </p:grpSpPr>
      <p:sp>
        <p:nvSpPr>
          <p:cNvPr id="108" name="Google Shape;108;p21"/>
          <p:cNvSpPr txBox="1"/>
          <p:nvPr/>
        </p:nvSpPr>
        <p:spPr>
          <a:xfrm>
            <a:off x="360475" y="1071750"/>
            <a:ext cx="43434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2"/>
                </a:solidFill>
                <a:highlight>
                  <a:srgbClr val="FFFFFF"/>
                </a:highlight>
                <a:latin typeface="Playfair Display"/>
                <a:ea typeface="Playfair Display"/>
                <a:cs typeface="Playfair Display"/>
                <a:sym typeface="Playfair Display"/>
              </a:rPr>
              <a:t>keras.preprocessing.image.ImageDataGenerator()</a:t>
            </a:r>
            <a:endParaRPr b="1">
              <a:solidFill>
                <a:schemeClr val="dk2"/>
              </a:solidFill>
              <a:highlight>
                <a:srgbClr val="FFFFFF"/>
              </a:highlight>
              <a:latin typeface="Playfair Display"/>
              <a:ea typeface="Playfair Display"/>
              <a:cs typeface="Playfair Display"/>
              <a:sym typeface="Playfair Display"/>
            </a:endParaRPr>
          </a:p>
          <a:p>
            <a:pPr indent="-317500" lvl="0" marL="457200" rtl="0" algn="l">
              <a:spcBef>
                <a:spcPts val="0"/>
              </a:spcBef>
              <a:spcAft>
                <a:spcPts val="0"/>
              </a:spcAft>
              <a:buClr>
                <a:schemeClr val="dk2"/>
              </a:buClr>
              <a:buSzPts val="1400"/>
              <a:buFont typeface="Playfair Display"/>
              <a:buChar char="-"/>
            </a:pPr>
            <a:r>
              <a:rPr lang="en">
                <a:solidFill>
                  <a:schemeClr val="dk2"/>
                </a:solidFill>
                <a:highlight>
                  <a:srgbClr val="FFFFFF"/>
                </a:highlight>
                <a:latin typeface="Playfair Display"/>
                <a:ea typeface="Playfair Display"/>
                <a:cs typeface="Playfair Display"/>
                <a:sym typeface="Playfair Display"/>
              </a:rPr>
              <a:t>featurewise_center</a:t>
            </a:r>
            <a:endParaRPr>
              <a:solidFill>
                <a:schemeClr val="dk2"/>
              </a:solidFill>
              <a:highlight>
                <a:srgbClr val="FFFFFF"/>
              </a:highlight>
              <a:latin typeface="Playfair Display"/>
              <a:ea typeface="Playfair Display"/>
              <a:cs typeface="Playfair Display"/>
              <a:sym typeface="Playfair Display"/>
            </a:endParaRPr>
          </a:p>
          <a:p>
            <a:pPr indent="-317500" lvl="0" marL="457200" rtl="0" algn="l">
              <a:spcBef>
                <a:spcPts val="0"/>
              </a:spcBef>
              <a:spcAft>
                <a:spcPts val="0"/>
              </a:spcAft>
              <a:buClr>
                <a:schemeClr val="dk2"/>
              </a:buClr>
              <a:buSzPts val="1400"/>
              <a:buFont typeface="Playfair Display"/>
              <a:buChar char="-"/>
            </a:pPr>
            <a:r>
              <a:rPr lang="en">
                <a:solidFill>
                  <a:schemeClr val="dk2"/>
                </a:solidFill>
                <a:highlight>
                  <a:srgbClr val="FFFFFF"/>
                </a:highlight>
                <a:latin typeface="Playfair Display"/>
                <a:ea typeface="Playfair Display"/>
                <a:cs typeface="Playfair Display"/>
                <a:sym typeface="Playfair Display"/>
              </a:rPr>
              <a:t>Samplewise_center</a:t>
            </a:r>
            <a:endParaRPr>
              <a:solidFill>
                <a:schemeClr val="dk2"/>
              </a:solidFill>
              <a:highlight>
                <a:srgbClr val="FFFFFF"/>
              </a:highlight>
              <a:latin typeface="Playfair Display"/>
              <a:ea typeface="Playfair Display"/>
              <a:cs typeface="Playfair Display"/>
              <a:sym typeface="Playfair Display"/>
            </a:endParaRPr>
          </a:p>
          <a:p>
            <a:pPr indent="-317500" lvl="0" marL="457200" rtl="0" algn="l">
              <a:spcBef>
                <a:spcPts val="0"/>
              </a:spcBef>
              <a:spcAft>
                <a:spcPts val="0"/>
              </a:spcAft>
              <a:buClr>
                <a:schemeClr val="dk2"/>
              </a:buClr>
              <a:buSzPts val="1400"/>
              <a:buFont typeface="Playfair Display"/>
              <a:buChar char="-"/>
            </a:pPr>
            <a:r>
              <a:rPr lang="en">
                <a:solidFill>
                  <a:schemeClr val="dk2"/>
                </a:solidFill>
                <a:highlight>
                  <a:srgbClr val="FFFFFF"/>
                </a:highlight>
                <a:latin typeface="Playfair Display"/>
                <a:ea typeface="Playfair Display"/>
                <a:cs typeface="Playfair Display"/>
                <a:sym typeface="Playfair Display"/>
              </a:rPr>
              <a:t>Featurewise_std_normalization</a:t>
            </a:r>
            <a:endParaRPr>
              <a:solidFill>
                <a:schemeClr val="dk2"/>
              </a:solidFill>
              <a:highlight>
                <a:srgbClr val="FFFFFF"/>
              </a:highlight>
              <a:latin typeface="Playfair Display"/>
              <a:ea typeface="Playfair Display"/>
              <a:cs typeface="Playfair Display"/>
              <a:sym typeface="Playfair Display"/>
            </a:endParaRPr>
          </a:p>
          <a:p>
            <a:pPr indent="-317500" lvl="0" marL="457200" rtl="0" algn="l">
              <a:spcBef>
                <a:spcPts val="0"/>
              </a:spcBef>
              <a:spcAft>
                <a:spcPts val="0"/>
              </a:spcAft>
              <a:buClr>
                <a:schemeClr val="dk2"/>
              </a:buClr>
              <a:buSzPts val="1400"/>
              <a:buFont typeface="Playfair Display"/>
              <a:buChar char="-"/>
            </a:pPr>
            <a:r>
              <a:rPr lang="en">
                <a:solidFill>
                  <a:schemeClr val="dk2"/>
                </a:solidFill>
                <a:highlight>
                  <a:srgbClr val="FFFFFF"/>
                </a:highlight>
                <a:latin typeface="Playfair Display"/>
                <a:ea typeface="Playfair Display"/>
                <a:cs typeface="Playfair Display"/>
                <a:sym typeface="Playfair Display"/>
              </a:rPr>
              <a:t>Samplewise_std_normalization</a:t>
            </a:r>
            <a:endParaRPr>
              <a:solidFill>
                <a:schemeClr val="dk2"/>
              </a:solidFill>
              <a:highlight>
                <a:srgbClr val="FFFFFF"/>
              </a:highlight>
              <a:latin typeface="Playfair Display"/>
              <a:ea typeface="Playfair Display"/>
              <a:cs typeface="Playfair Display"/>
              <a:sym typeface="Playfair Display"/>
            </a:endParaRPr>
          </a:p>
          <a:p>
            <a:pPr indent="-317500" lvl="0" marL="457200" rtl="0" algn="l">
              <a:spcBef>
                <a:spcPts val="0"/>
              </a:spcBef>
              <a:spcAft>
                <a:spcPts val="0"/>
              </a:spcAft>
              <a:buClr>
                <a:schemeClr val="dk2"/>
              </a:buClr>
              <a:buSzPts val="1400"/>
              <a:buFont typeface="Playfair Display"/>
              <a:buChar char="-"/>
            </a:pPr>
            <a:r>
              <a:rPr lang="en">
                <a:solidFill>
                  <a:schemeClr val="dk2"/>
                </a:solidFill>
                <a:highlight>
                  <a:srgbClr val="FFFFFF"/>
                </a:highlight>
                <a:latin typeface="Playfair Display"/>
                <a:ea typeface="Playfair Display"/>
                <a:cs typeface="Playfair Display"/>
                <a:sym typeface="Playfair Display"/>
              </a:rPr>
              <a:t>Zca_epsilon</a:t>
            </a:r>
            <a:endParaRPr>
              <a:solidFill>
                <a:schemeClr val="dk2"/>
              </a:solidFill>
              <a:highlight>
                <a:srgbClr val="FFFFFF"/>
              </a:highlight>
              <a:latin typeface="Playfair Display"/>
              <a:ea typeface="Playfair Display"/>
              <a:cs typeface="Playfair Display"/>
              <a:sym typeface="Playfair Display"/>
            </a:endParaRPr>
          </a:p>
          <a:p>
            <a:pPr indent="-317500" lvl="0" marL="457200" rtl="0" algn="l">
              <a:spcBef>
                <a:spcPts val="0"/>
              </a:spcBef>
              <a:spcAft>
                <a:spcPts val="0"/>
              </a:spcAft>
              <a:buClr>
                <a:schemeClr val="dk2"/>
              </a:buClr>
              <a:buSzPts val="1400"/>
              <a:buFont typeface="Playfair Display"/>
              <a:buChar char="-"/>
            </a:pPr>
            <a:r>
              <a:rPr lang="en">
                <a:solidFill>
                  <a:schemeClr val="dk2"/>
                </a:solidFill>
                <a:highlight>
                  <a:srgbClr val="FFFFFF"/>
                </a:highlight>
                <a:latin typeface="Playfair Display"/>
                <a:ea typeface="Playfair Display"/>
                <a:cs typeface="Playfair Display"/>
                <a:sym typeface="Playfair Display"/>
              </a:rPr>
              <a:t>Zca_whitening</a:t>
            </a:r>
            <a:endParaRPr>
              <a:solidFill>
                <a:schemeClr val="dk2"/>
              </a:solidFill>
              <a:highlight>
                <a:srgbClr val="FFFFFF"/>
              </a:highlight>
              <a:latin typeface="Playfair Display"/>
              <a:ea typeface="Playfair Display"/>
              <a:cs typeface="Playfair Display"/>
              <a:sym typeface="Playfair Display"/>
            </a:endParaRPr>
          </a:p>
          <a:p>
            <a:pPr indent="-317500" lvl="0" marL="457200" rtl="0" algn="l">
              <a:spcBef>
                <a:spcPts val="0"/>
              </a:spcBef>
              <a:spcAft>
                <a:spcPts val="0"/>
              </a:spcAft>
              <a:buClr>
                <a:schemeClr val="dk2"/>
              </a:buClr>
              <a:buSzPts val="1400"/>
              <a:buFont typeface="Playfair Display"/>
              <a:buChar char="-"/>
            </a:pPr>
            <a:r>
              <a:rPr lang="en">
                <a:solidFill>
                  <a:schemeClr val="dk2"/>
                </a:solidFill>
                <a:highlight>
                  <a:srgbClr val="FFFFFF"/>
                </a:highlight>
                <a:latin typeface="Playfair Display"/>
                <a:ea typeface="Playfair Display"/>
                <a:cs typeface="Playfair Display"/>
                <a:sym typeface="Playfair Display"/>
              </a:rPr>
              <a:t>Rotation_range</a:t>
            </a:r>
            <a:endParaRPr>
              <a:solidFill>
                <a:schemeClr val="dk2"/>
              </a:solidFill>
              <a:highlight>
                <a:srgbClr val="FFFFFF"/>
              </a:highlight>
              <a:latin typeface="Playfair Display"/>
              <a:ea typeface="Playfair Display"/>
              <a:cs typeface="Playfair Display"/>
              <a:sym typeface="Playfair Display"/>
            </a:endParaRPr>
          </a:p>
          <a:p>
            <a:pPr indent="-317500" lvl="0" marL="457200" rtl="0" algn="l">
              <a:spcBef>
                <a:spcPts val="0"/>
              </a:spcBef>
              <a:spcAft>
                <a:spcPts val="0"/>
              </a:spcAft>
              <a:buClr>
                <a:schemeClr val="dk2"/>
              </a:buClr>
              <a:buSzPts val="1400"/>
              <a:buFont typeface="Playfair Display"/>
              <a:buChar char="-"/>
            </a:pPr>
            <a:r>
              <a:rPr lang="en">
                <a:solidFill>
                  <a:schemeClr val="dk2"/>
                </a:solidFill>
                <a:highlight>
                  <a:srgbClr val="FFFFFF"/>
                </a:highlight>
                <a:latin typeface="Playfair Display"/>
                <a:ea typeface="Playfair Display"/>
                <a:cs typeface="Playfair Display"/>
                <a:sym typeface="Playfair Display"/>
              </a:rPr>
              <a:t>Width_shift_range</a:t>
            </a:r>
            <a:endParaRPr>
              <a:solidFill>
                <a:schemeClr val="dk2"/>
              </a:solidFill>
              <a:highlight>
                <a:srgbClr val="FFFFFF"/>
              </a:highlight>
              <a:latin typeface="Playfair Display"/>
              <a:ea typeface="Playfair Display"/>
              <a:cs typeface="Playfair Display"/>
              <a:sym typeface="Playfair Display"/>
            </a:endParaRPr>
          </a:p>
          <a:p>
            <a:pPr indent="-317500" lvl="0" marL="457200" rtl="0" algn="l">
              <a:spcBef>
                <a:spcPts val="0"/>
              </a:spcBef>
              <a:spcAft>
                <a:spcPts val="0"/>
              </a:spcAft>
              <a:buClr>
                <a:schemeClr val="dk2"/>
              </a:buClr>
              <a:buSzPts val="1400"/>
              <a:buFont typeface="Playfair Display"/>
              <a:buChar char="-"/>
            </a:pPr>
            <a:r>
              <a:rPr lang="en">
                <a:solidFill>
                  <a:schemeClr val="dk2"/>
                </a:solidFill>
                <a:highlight>
                  <a:srgbClr val="FFFFFF"/>
                </a:highlight>
                <a:latin typeface="Playfair Display"/>
                <a:ea typeface="Playfair Display"/>
                <a:cs typeface="Playfair Display"/>
                <a:sym typeface="Playfair Display"/>
              </a:rPr>
              <a:t>Height_shift_range</a:t>
            </a:r>
            <a:endParaRPr>
              <a:solidFill>
                <a:schemeClr val="dk2"/>
              </a:solidFill>
              <a:highlight>
                <a:srgbClr val="FFFFFF"/>
              </a:highlight>
              <a:latin typeface="Playfair Display"/>
              <a:ea typeface="Playfair Display"/>
              <a:cs typeface="Playfair Display"/>
              <a:sym typeface="Playfair Display"/>
            </a:endParaRPr>
          </a:p>
          <a:p>
            <a:pPr indent="-317500" lvl="0" marL="457200" rtl="0" algn="l">
              <a:spcBef>
                <a:spcPts val="0"/>
              </a:spcBef>
              <a:spcAft>
                <a:spcPts val="0"/>
              </a:spcAft>
              <a:buClr>
                <a:schemeClr val="dk2"/>
              </a:buClr>
              <a:buSzPts val="1400"/>
              <a:buFont typeface="Playfair Display"/>
              <a:buChar char="-"/>
            </a:pPr>
            <a:r>
              <a:rPr lang="en">
                <a:solidFill>
                  <a:schemeClr val="dk2"/>
                </a:solidFill>
                <a:highlight>
                  <a:srgbClr val="FFFFFF"/>
                </a:highlight>
                <a:latin typeface="Playfair Display"/>
                <a:ea typeface="Playfair Display"/>
                <a:cs typeface="Playfair Display"/>
                <a:sym typeface="Playfair Display"/>
              </a:rPr>
              <a:t>Brightness_range</a:t>
            </a:r>
            <a:endParaRPr>
              <a:solidFill>
                <a:schemeClr val="dk2"/>
              </a:solidFill>
              <a:highlight>
                <a:srgbClr val="FFFFFF"/>
              </a:highlight>
              <a:latin typeface="Playfair Display"/>
              <a:ea typeface="Playfair Display"/>
              <a:cs typeface="Playfair Display"/>
              <a:sym typeface="Playfair Display"/>
            </a:endParaRPr>
          </a:p>
          <a:p>
            <a:pPr indent="-317500" lvl="0" marL="457200" rtl="0" algn="l">
              <a:spcBef>
                <a:spcPts val="0"/>
              </a:spcBef>
              <a:spcAft>
                <a:spcPts val="0"/>
              </a:spcAft>
              <a:buClr>
                <a:schemeClr val="dk2"/>
              </a:buClr>
              <a:buSzPts val="1400"/>
              <a:buFont typeface="Playfair Display"/>
              <a:buChar char="-"/>
            </a:pPr>
            <a:r>
              <a:rPr lang="en">
                <a:solidFill>
                  <a:schemeClr val="dk2"/>
                </a:solidFill>
                <a:highlight>
                  <a:srgbClr val="FFFFFF"/>
                </a:highlight>
                <a:latin typeface="Playfair Display"/>
                <a:ea typeface="Playfair Display"/>
                <a:cs typeface="Playfair Display"/>
                <a:sym typeface="Playfair Display"/>
              </a:rPr>
              <a:t>Shear_range</a:t>
            </a:r>
            <a:endParaRPr>
              <a:solidFill>
                <a:schemeClr val="dk2"/>
              </a:solidFill>
              <a:highlight>
                <a:srgbClr val="FFFFFF"/>
              </a:highlight>
              <a:latin typeface="Playfair Display"/>
              <a:ea typeface="Playfair Display"/>
              <a:cs typeface="Playfair Display"/>
              <a:sym typeface="Playfair Display"/>
            </a:endParaRPr>
          </a:p>
          <a:p>
            <a:pPr indent="-317500" lvl="0" marL="457200" rtl="0" algn="l">
              <a:spcBef>
                <a:spcPts val="0"/>
              </a:spcBef>
              <a:spcAft>
                <a:spcPts val="0"/>
              </a:spcAft>
              <a:buClr>
                <a:schemeClr val="dk2"/>
              </a:buClr>
              <a:buSzPts val="1400"/>
              <a:buFont typeface="Playfair Display"/>
              <a:buChar char="-"/>
            </a:pPr>
            <a:r>
              <a:rPr lang="en">
                <a:solidFill>
                  <a:schemeClr val="dk2"/>
                </a:solidFill>
                <a:highlight>
                  <a:srgbClr val="FFFFFF"/>
                </a:highlight>
                <a:latin typeface="Playfair Display"/>
                <a:ea typeface="Playfair Display"/>
                <a:cs typeface="Playfair Display"/>
                <a:sym typeface="Playfair Display"/>
              </a:rPr>
              <a:t>zoom_range</a:t>
            </a:r>
            <a:endParaRPr>
              <a:solidFill>
                <a:schemeClr val="dk2"/>
              </a:solidFill>
              <a:highlight>
                <a:srgbClr val="FFFFFF"/>
              </a:highlight>
              <a:latin typeface="Playfair Display"/>
              <a:ea typeface="Playfair Display"/>
              <a:cs typeface="Playfair Display"/>
              <a:sym typeface="Playfair Display"/>
            </a:endParaRPr>
          </a:p>
        </p:txBody>
      </p:sp>
      <p:sp>
        <p:nvSpPr>
          <p:cNvPr id="109" name="Google Shape;109;p21"/>
          <p:cNvSpPr txBox="1"/>
          <p:nvPr>
            <p:ph type="title"/>
          </p:nvPr>
        </p:nvSpPr>
        <p:spPr>
          <a:xfrm>
            <a:off x="311700" y="445025"/>
            <a:ext cx="3901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Augmentation</a:t>
            </a:r>
            <a:endParaRPr/>
          </a:p>
        </p:txBody>
      </p:sp>
      <p:sp>
        <p:nvSpPr>
          <p:cNvPr id="110" name="Google Shape;110;p21"/>
          <p:cNvSpPr txBox="1"/>
          <p:nvPr/>
        </p:nvSpPr>
        <p:spPr>
          <a:xfrm>
            <a:off x="6069325" y="995475"/>
            <a:ext cx="2881200" cy="118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highlight>
                  <a:srgbClr val="FFFFFF"/>
                </a:highlight>
                <a:latin typeface="Playfair Display"/>
                <a:ea typeface="Playfair Display"/>
                <a:cs typeface="Playfair Display"/>
                <a:sym typeface="Playfair Display"/>
              </a:rPr>
              <a:t>3-branch ResNets </a:t>
            </a:r>
            <a:r>
              <a:rPr lang="en">
                <a:solidFill>
                  <a:schemeClr val="dk2"/>
                </a:solidFill>
                <a:highlight>
                  <a:srgbClr val="FFFFFF"/>
                </a:highlight>
                <a:latin typeface="Playfair Display"/>
                <a:ea typeface="Playfair Display"/>
                <a:cs typeface="Playfair Display"/>
                <a:sym typeface="Playfair Display"/>
              </a:rPr>
              <a:t>to produce the effect by stochastically "blending" 2 viable tensors after data augmentation.</a:t>
            </a:r>
            <a:endParaRPr>
              <a:solidFill>
                <a:schemeClr val="dk2"/>
              </a:solidFill>
              <a:highlight>
                <a:srgbClr val="FFFFFF"/>
              </a:highlight>
              <a:latin typeface="Playfair Display"/>
              <a:ea typeface="Playfair Display"/>
              <a:cs typeface="Playfair Display"/>
              <a:sym typeface="Playfair Display"/>
            </a:endParaRPr>
          </a:p>
        </p:txBody>
      </p:sp>
      <p:pic>
        <p:nvPicPr>
          <p:cNvPr id="111" name="Google Shape;111;p21"/>
          <p:cNvPicPr preferRelativeResize="0"/>
          <p:nvPr/>
        </p:nvPicPr>
        <p:blipFill>
          <a:blip r:embed="rId3">
            <a:alphaModFix/>
          </a:blip>
          <a:stretch>
            <a:fillRect/>
          </a:stretch>
        </p:blipFill>
        <p:spPr>
          <a:xfrm>
            <a:off x="4703863" y="372750"/>
            <a:ext cx="1247000" cy="1552500"/>
          </a:xfrm>
          <a:prstGeom prst="rect">
            <a:avLst/>
          </a:prstGeom>
          <a:noFill/>
          <a:ln>
            <a:noFill/>
          </a:ln>
        </p:spPr>
      </p:pic>
      <p:sp>
        <p:nvSpPr>
          <p:cNvPr id="112" name="Google Shape;112;p21"/>
          <p:cNvSpPr txBox="1"/>
          <p:nvPr>
            <p:ph type="title"/>
          </p:nvPr>
        </p:nvSpPr>
        <p:spPr>
          <a:xfrm>
            <a:off x="6385400" y="445025"/>
            <a:ext cx="2057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ShakeShake*</a:t>
            </a:r>
            <a:endParaRPr/>
          </a:p>
        </p:txBody>
      </p:sp>
      <p:pic>
        <p:nvPicPr>
          <p:cNvPr id="113" name="Google Shape;113;p21"/>
          <p:cNvPicPr preferRelativeResize="0"/>
          <p:nvPr/>
        </p:nvPicPr>
        <p:blipFill>
          <a:blip r:embed="rId4">
            <a:alphaModFix/>
          </a:blip>
          <a:stretch>
            <a:fillRect/>
          </a:stretch>
        </p:blipFill>
        <p:spPr>
          <a:xfrm>
            <a:off x="3883000" y="2190850"/>
            <a:ext cx="4948926" cy="2601825"/>
          </a:xfrm>
          <a:prstGeom prst="rect">
            <a:avLst/>
          </a:prstGeom>
          <a:noFill/>
          <a:ln>
            <a:noFill/>
          </a:ln>
        </p:spPr>
      </p:pic>
      <p:sp>
        <p:nvSpPr>
          <p:cNvPr id="114" name="Google Shape;114;p21"/>
          <p:cNvSpPr txBox="1"/>
          <p:nvPr/>
        </p:nvSpPr>
        <p:spPr>
          <a:xfrm>
            <a:off x="6069325" y="1925250"/>
            <a:ext cx="3003300" cy="37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rgbClr val="24292E"/>
                </a:solidFill>
                <a:highlight>
                  <a:srgbClr val="FFFFFF"/>
                </a:highlight>
              </a:rPr>
              <a:t>*</a:t>
            </a:r>
            <a:r>
              <a:rPr lang="en" sz="800">
                <a:solidFill>
                  <a:srgbClr val="24292E"/>
                </a:solidFill>
                <a:highlight>
                  <a:srgbClr val="FFFFFF"/>
                </a:highlight>
              </a:rPr>
              <a:t>"Shake" means that all scaling coefficients are overwritten with new random numbers before the pass.</a:t>
            </a:r>
            <a:endParaRPr sz="800"/>
          </a:p>
        </p:txBody>
      </p:sp>
    </p:spTree>
  </p:cSld>
  <p:clrMapOvr>
    <a:masterClrMapping/>
  </p:clrMapOvr>
</p:sld>
</file>

<file path=ppt/theme/theme1.xml><?xml version="1.0" encoding="utf-8"?>
<a:theme xmlns:a="http://schemas.openxmlformats.org/drawingml/2006/main" xmlns:r="http://schemas.openxmlformats.org/officeDocument/2006/relationships" name="Pop">
  <a:themeElements>
    <a:clrScheme name="Pop">
      <a:dk1>
        <a:srgbClr val="F8E71C"/>
      </a:dk1>
      <a:lt1>
        <a:srgbClr val="FFFFFF"/>
      </a:lt1>
      <a:dk2>
        <a:srgbClr val="000000"/>
      </a:dk2>
      <a:lt2>
        <a:srgbClr val="D9D9D9"/>
      </a:lt2>
      <a:accent1>
        <a:srgbClr val="666666"/>
      </a:accent1>
      <a:accent2>
        <a:srgbClr val="483165"/>
      </a:accent2>
      <a:accent3>
        <a:srgbClr val="EB1E95"/>
      </a:accent3>
      <a:accent4>
        <a:srgbClr val="0F9D58"/>
      </a:accent4>
      <a:accent5>
        <a:srgbClr val="01AFD1"/>
      </a:accent5>
      <a:accent6>
        <a:srgbClr val="9C27B0"/>
      </a:accent6>
      <a:hlink>
        <a:srgbClr val="01AFD1"/>
      </a:hlink>
      <a:folHlink>
        <a:srgbClr val="01AFD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